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91" r:id="rId5"/>
    <p:sldId id="270" r:id="rId6"/>
    <p:sldId id="292" r:id="rId7"/>
    <p:sldId id="293" r:id="rId8"/>
    <p:sldId id="294" r:id="rId9"/>
    <p:sldId id="295" r:id="rId10"/>
    <p:sldId id="296" r:id="rId11"/>
    <p:sldId id="298" r:id="rId12"/>
    <p:sldId id="297" r:id="rId13"/>
    <p:sldId id="301" r:id="rId14"/>
    <p:sldId id="302" r:id="rId15"/>
    <p:sldId id="289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a Picard" initials="LP" lastIdx="2" clrIdx="0">
    <p:extLst>
      <p:ext uri="{19B8F6BF-5375-455C-9EA6-DF929625EA0E}">
        <p15:presenceInfo xmlns:p15="http://schemas.microsoft.com/office/powerpoint/2012/main" userId="Lina Picard" providerId="None"/>
      </p:ext>
    </p:extLst>
  </p:cmAuthor>
  <p:cmAuthor id="2" name="Lina Picard" initials="LP [2]" lastIdx="6" clrIdx="1">
    <p:extLst>
      <p:ext uri="{19B8F6BF-5375-455C-9EA6-DF929625EA0E}">
        <p15:presenceInfo xmlns:p15="http://schemas.microsoft.com/office/powerpoint/2012/main" userId="S::lina.picard@umontreal.ca::4990dd51-9d14-4e38-8c25-1cadf73ac4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31D28-DB20-5245-D538-E9D99A007045}" v="101" dt="2023-10-10T14:41:41.316"/>
    <p1510:client id="{9808DFA2-1060-3C86-284F-12F864CF3BB0}" v="876" dt="2023-10-07T23:35:12.659"/>
    <p1510:client id="{B67E77F5-A99A-7FDD-6E9E-3EE51AB97C81}" v="2342" dt="2023-10-09T20:38:29.236"/>
    <p1510:client id="{D5BC81A4-F7B5-D823-65AE-46AC80652207}" v="1323" dt="2023-10-09T01:34:05.807"/>
    <p1510:client id="{DF2B45CE-7979-588E-A791-7F9A9F3FA55A}" v="21" dt="2023-10-06T19:56:43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a Picard" userId="S::lina.picard@umontreal.ca::4990dd51-9d14-4e38-8c25-1cadf73ac47b" providerId="AD" clId="Web-{D5BC81A4-F7B5-D823-65AE-46AC80652207}"/>
    <pc:docChg chg="modSld">
      <pc:chgData name="Lina Picard" userId="S::lina.picard@umontreal.ca::4990dd51-9d14-4e38-8c25-1cadf73ac47b" providerId="AD" clId="Web-{D5BC81A4-F7B5-D823-65AE-46AC80652207}" dt="2023-10-09T01:34:04.994" v="1053"/>
      <pc:docMkLst>
        <pc:docMk/>
      </pc:docMkLst>
      <pc:sldChg chg="addSp delSp modSp">
        <pc:chgData name="Lina Picard" userId="S::lina.picard@umontreal.ca::4990dd51-9d14-4e38-8c25-1cadf73ac47b" providerId="AD" clId="Web-{D5BC81A4-F7B5-D823-65AE-46AC80652207}" dt="2023-10-08T22:23:48.529" v="47" actId="14100"/>
        <pc:sldMkLst>
          <pc:docMk/>
          <pc:sldMk cId="1754529025" sldId="270"/>
        </pc:sldMkLst>
        <pc:spChg chg="mod">
          <ac:chgData name="Lina Picard" userId="S::lina.picard@umontreal.ca::4990dd51-9d14-4e38-8c25-1cadf73ac47b" providerId="AD" clId="Web-{D5BC81A4-F7B5-D823-65AE-46AC80652207}" dt="2023-10-08T21:24:59.155" v="10" actId="20577"/>
          <ac:spMkLst>
            <pc:docMk/>
            <pc:sldMk cId="1754529025" sldId="270"/>
            <ac:spMk id="4" creationId="{00000000-0000-0000-0000-000000000000}"/>
          </ac:spMkLst>
        </pc:spChg>
        <pc:picChg chg="del">
          <ac:chgData name="Lina Picard" userId="S::lina.picard@umontreal.ca::4990dd51-9d14-4e38-8c25-1cadf73ac47b" providerId="AD" clId="Web-{D5BC81A4-F7B5-D823-65AE-46AC80652207}" dt="2023-10-08T21:25:44.296" v="14"/>
          <ac:picMkLst>
            <pc:docMk/>
            <pc:sldMk cId="1754529025" sldId="270"/>
            <ac:picMk id="5" creationId="{00000000-0000-0000-0000-000000000000}"/>
          </ac:picMkLst>
        </pc:picChg>
        <pc:picChg chg="add del mod">
          <ac:chgData name="Lina Picard" userId="S::lina.picard@umontreal.ca::4990dd51-9d14-4e38-8c25-1cadf73ac47b" providerId="AD" clId="Web-{D5BC81A4-F7B5-D823-65AE-46AC80652207}" dt="2023-10-08T22:21:55.137" v="40"/>
          <ac:picMkLst>
            <pc:docMk/>
            <pc:sldMk cId="1754529025" sldId="270"/>
            <ac:picMk id="5" creationId="{211C5B66-9D2F-66F2-ECFF-9EC0804FF1BD}"/>
          </ac:picMkLst>
        </pc:picChg>
        <pc:picChg chg="del">
          <ac:chgData name="Lina Picard" userId="S::lina.picard@umontreal.ca::4990dd51-9d14-4e38-8c25-1cadf73ac47b" providerId="AD" clId="Web-{D5BC81A4-F7B5-D823-65AE-46AC80652207}" dt="2023-10-08T21:25:45.014" v="15"/>
          <ac:picMkLst>
            <pc:docMk/>
            <pc:sldMk cId="1754529025" sldId="270"/>
            <ac:picMk id="6" creationId="{00000000-0000-0000-0000-000000000000}"/>
          </ac:picMkLst>
        </pc:picChg>
        <pc:picChg chg="add del mod">
          <ac:chgData name="Lina Picard" userId="S::lina.picard@umontreal.ca::4990dd51-9d14-4e38-8c25-1cadf73ac47b" providerId="AD" clId="Web-{D5BC81A4-F7B5-D823-65AE-46AC80652207}" dt="2023-10-08T22:21:54.246" v="39"/>
          <ac:picMkLst>
            <pc:docMk/>
            <pc:sldMk cId="1754529025" sldId="270"/>
            <ac:picMk id="6" creationId="{0E836CAE-A715-661B-325F-903B3DFA248E}"/>
          </ac:picMkLst>
        </pc:picChg>
        <pc:picChg chg="del mod">
          <ac:chgData name="Lina Picard" userId="S::lina.picard@umontreal.ca::4990dd51-9d14-4e38-8c25-1cadf73ac47b" providerId="AD" clId="Web-{D5BC81A4-F7B5-D823-65AE-46AC80652207}" dt="2023-10-08T22:14:03.301" v="27"/>
          <ac:picMkLst>
            <pc:docMk/>
            <pc:sldMk cId="1754529025" sldId="270"/>
            <ac:picMk id="7" creationId="{00000000-0000-0000-0000-000000000000}"/>
          </ac:picMkLst>
        </pc:picChg>
        <pc:picChg chg="del mod">
          <ac:chgData name="Lina Picard" userId="S::lina.picard@umontreal.ca::4990dd51-9d14-4e38-8c25-1cadf73ac47b" providerId="AD" clId="Web-{D5BC81A4-F7B5-D823-65AE-46AC80652207}" dt="2023-10-08T22:14:03.348" v="28"/>
          <ac:picMkLst>
            <pc:docMk/>
            <pc:sldMk cId="1754529025" sldId="270"/>
            <ac:picMk id="8" creationId="{00000000-0000-0000-0000-000000000000}"/>
          </ac:picMkLst>
        </pc:picChg>
        <pc:picChg chg="add del mod">
          <ac:chgData name="Lina Picard" userId="S::lina.picard@umontreal.ca::4990dd51-9d14-4e38-8c25-1cadf73ac47b" providerId="AD" clId="Web-{D5BC81A4-F7B5-D823-65AE-46AC80652207}" dt="2023-10-08T22:23:25.153" v="44"/>
          <ac:picMkLst>
            <pc:docMk/>
            <pc:sldMk cId="1754529025" sldId="270"/>
            <ac:picMk id="9" creationId="{DB5D2D6C-32CC-CEE4-32AC-5F89C3F49946}"/>
          </ac:picMkLst>
        </pc:picChg>
        <pc:picChg chg="add del mod">
          <ac:chgData name="Lina Picard" userId="S::lina.picard@umontreal.ca::4990dd51-9d14-4e38-8c25-1cadf73ac47b" providerId="AD" clId="Web-{D5BC81A4-F7B5-D823-65AE-46AC80652207}" dt="2023-10-08T21:25:34.249" v="12"/>
          <ac:picMkLst>
            <pc:docMk/>
            <pc:sldMk cId="1754529025" sldId="270"/>
            <ac:picMk id="9" creationId="{F07EC5F1-82FC-5FDC-EA8A-12DB6E14BEF9}"/>
          </ac:picMkLst>
        </pc:picChg>
        <pc:picChg chg="add mod">
          <ac:chgData name="Lina Picard" userId="S::lina.picard@umontreal.ca::4990dd51-9d14-4e38-8c25-1cadf73ac47b" providerId="AD" clId="Web-{D5BC81A4-F7B5-D823-65AE-46AC80652207}" dt="2023-10-08T21:27:05.249" v="23" actId="14100"/>
          <ac:picMkLst>
            <pc:docMk/>
            <pc:sldMk cId="1754529025" sldId="270"/>
            <ac:picMk id="10" creationId="{111FA9E4-A4F0-6D30-11B5-2B8F600CB792}"/>
          </ac:picMkLst>
        </pc:picChg>
        <pc:picChg chg="add mod">
          <ac:chgData name="Lina Picard" userId="S::lina.picard@umontreal.ca::4990dd51-9d14-4e38-8c25-1cadf73ac47b" providerId="AD" clId="Web-{D5BC81A4-F7B5-D823-65AE-46AC80652207}" dt="2023-10-08T21:26:54.702" v="22" actId="14100"/>
          <ac:picMkLst>
            <pc:docMk/>
            <pc:sldMk cId="1754529025" sldId="270"/>
            <ac:picMk id="11" creationId="{F058FF02-0B27-8326-5B67-DDC3EE4AA22A}"/>
          </ac:picMkLst>
        </pc:picChg>
        <pc:picChg chg="add mod">
          <ac:chgData name="Lina Picard" userId="S::lina.picard@umontreal.ca::4990dd51-9d14-4e38-8c25-1cadf73ac47b" providerId="AD" clId="Web-{D5BC81A4-F7B5-D823-65AE-46AC80652207}" dt="2023-10-08T22:23:48.529" v="47" actId="14100"/>
          <ac:picMkLst>
            <pc:docMk/>
            <pc:sldMk cId="1754529025" sldId="270"/>
            <ac:picMk id="12" creationId="{323369E3-DD24-8FD2-DD19-1B42CABEF36D}"/>
          </ac:picMkLst>
        </pc:picChg>
      </pc:sldChg>
      <pc:sldChg chg="modSp">
        <pc:chgData name="Lina Picard" userId="S::lina.picard@umontreal.ca::4990dd51-9d14-4e38-8c25-1cadf73ac47b" providerId="AD" clId="Web-{D5BC81A4-F7B5-D823-65AE-46AC80652207}" dt="2023-10-08T21:21:16.966" v="2" actId="20577"/>
        <pc:sldMkLst>
          <pc:docMk/>
          <pc:sldMk cId="438881371" sldId="295"/>
        </pc:sldMkLst>
        <pc:spChg chg="mod">
          <ac:chgData name="Lina Picard" userId="S::lina.picard@umontreal.ca::4990dd51-9d14-4e38-8c25-1cadf73ac47b" providerId="AD" clId="Web-{D5BC81A4-F7B5-D823-65AE-46AC80652207}" dt="2023-10-08T21:21:16.966" v="2" actId="20577"/>
          <ac:spMkLst>
            <pc:docMk/>
            <pc:sldMk cId="438881371" sldId="295"/>
            <ac:spMk id="3" creationId="{00000000-0000-0000-0000-000000000000}"/>
          </ac:spMkLst>
        </pc:spChg>
      </pc:sldChg>
      <pc:sldChg chg="modSp addCm modCm">
        <pc:chgData name="Lina Picard" userId="S::lina.picard@umontreal.ca::4990dd51-9d14-4e38-8c25-1cadf73ac47b" providerId="AD" clId="Web-{D5BC81A4-F7B5-D823-65AE-46AC80652207}" dt="2023-10-09T01:30:26.879" v="1034" actId="20577"/>
        <pc:sldMkLst>
          <pc:docMk/>
          <pc:sldMk cId="215604654" sldId="296"/>
        </pc:sldMkLst>
        <pc:spChg chg="mod">
          <ac:chgData name="Lina Picard" userId="S::lina.picard@umontreal.ca::4990dd51-9d14-4e38-8c25-1cadf73ac47b" providerId="AD" clId="Web-{D5BC81A4-F7B5-D823-65AE-46AC80652207}" dt="2023-10-09T01:30:26.879" v="1034" actId="20577"/>
          <ac:spMkLst>
            <pc:docMk/>
            <pc:sldMk cId="215604654" sldId="296"/>
            <ac:spMk id="16" creationId="{00000000-0000-0000-0000-000000000000}"/>
          </ac:spMkLst>
        </pc:spChg>
        <pc:graphicFrameChg chg="mod modGraphic">
          <ac:chgData name="Lina Picard" userId="S::lina.picard@umontreal.ca::4990dd51-9d14-4e38-8c25-1cadf73ac47b" providerId="AD" clId="Web-{D5BC81A4-F7B5-D823-65AE-46AC80652207}" dt="2023-10-08T22:28:24.741" v="124"/>
          <ac:graphicFrameMkLst>
            <pc:docMk/>
            <pc:sldMk cId="215604654" sldId="296"/>
            <ac:graphicFrameMk id="5" creationId="{00000000-0000-0000-0000-000000000000}"/>
          </ac:graphicFrameMkLst>
        </pc:graphicFrameChg>
      </pc:sldChg>
      <pc:sldChg chg="addSp delSp modSp modCm">
        <pc:chgData name="Lina Picard" userId="S::lina.picard@umontreal.ca::4990dd51-9d14-4e38-8c25-1cadf73ac47b" providerId="AD" clId="Web-{D5BC81A4-F7B5-D823-65AE-46AC80652207}" dt="2023-10-09T01:34:04.994" v="1053"/>
        <pc:sldMkLst>
          <pc:docMk/>
          <pc:sldMk cId="4024310650" sldId="297"/>
        </pc:sldMkLst>
        <pc:spChg chg="del">
          <ac:chgData name="Lina Picard" userId="S::lina.picard@umontreal.ca::4990dd51-9d14-4e38-8c25-1cadf73ac47b" providerId="AD" clId="Web-{D5BC81A4-F7B5-D823-65AE-46AC80652207}" dt="2023-10-09T01:12:05.053" v="664"/>
          <ac:spMkLst>
            <pc:docMk/>
            <pc:sldMk cId="4024310650" sldId="297"/>
            <ac:spMk id="3" creationId="{00000000-0000-0000-0000-000000000000}"/>
          </ac:spMkLst>
        </pc:spChg>
        <pc:spChg chg="add mod">
          <ac:chgData name="Lina Picard" userId="S::lina.picard@umontreal.ca::4990dd51-9d14-4e38-8c25-1cadf73ac47b" providerId="AD" clId="Web-{D5BC81A4-F7B5-D823-65AE-46AC80652207}" dt="2023-10-09T01:32:49.836" v="1049" actId="20577"/>
          <ac:spMkLst>
            <pc:docMk/>
            <pc:sldMk cId="4024310650" sldId="297"/>
            <ac:spMk id="6" creationId="{5550B22F-A1FF-3694-4C19-288E68DF3885}"/>
          </ac:spMkLst>
        </pc:spChg>
        <pc:graphicFrameChg chg="add mod ord modGraphic">
          <ac:chgData name="Lina Picard" userId="S::lina.picard@umontreal.ca::4990dd51-9d14-4e38-8c25-1cadf73ac47b" providerId="AD" clId="Web-{D5BC81A4-F7B5-D823-65AE-46AC80652207}" dt="2023-10-09T01:34:04.994" v="1053"/>
          <ac:graphicFrameMkLst>
            <pc:docMk/>
            <pc:sldMk cId="4024310650" sldId="297"/>
            <ac:graphicFrameMk id="5" creationId="{F5A7B6A0-42A0-7536-2402-7C57756176BC}"/>
          </ac:graphicFrameMkLst>
        </pc:graphicFrameChg>
      </pc:sldChg>
      <pc:sldChg chg="addSp delSp modSp addCm modCm">
        <pc:chgData name="Lina Picard" userId="S::lina.picard@umontreal.ca::4990dd51-9d14-4e38-8c25-1cadf73ac47b" providerId="AD" clId="Web-{D5BC81A4-F7B5-D823-65AE-46AC80652207}" dt="2023-10-09T01:30:57.443" v="1042" actId="20577"/>
        <pc:sldMkLst>
          <pc:docMk/>
          <pc:sldMk cId="2930922129" sldId="298"/>
        </pc:sldMkLst>
        <pc:spChg chg="del">
          <ac:chgData name="Lina Picard" userId="S::lina.picard@umontreal.ca::4990dd51-9d14-4e38-8c25-1cadf73ac47b" providerId="AD" clId="Web-{D5BC81A4-F7B5-D823-65AE-46AC80652207}" dt="2023-10-08T22:27:16.349" v="48"/>
          <ac:spMkLst>
            <pc:docMk/>
            <pc:sldMk cId="2930922129" sldId="298"/>
            <ac:spMk id="3" creationId="{00000000-0000-0000-0000-000000000000}"/>
          </ac:spMkLst>
        </pc:spChg>
        <pc:spChg chg="add mod">
          <ac:chgData name="Lina Picard" userId="S::lina.picard@umontreal.ca::4990dd51-9d14-4e38-8c25-1cadf73ac47b" providerId="AD" clId="Web-{D5BC81A4-F7B5-D823-65AE-46AC80652207}" dt="2023-10-09T01:30:57.443" v="1042" actId="20577"/>
          <ac:spMkLst>
            <pc:docMk/>
            <pc:sldMk cId="2930922129" sldId="298"/>
            <ac:spMk id="7" creationId="{409EC421-7C50-B24A-95DE-CD1C0BE4C5EC}"/>
          </ac:spMkLst>
        </pc:spChg>
        <pc:graphicFrameChg chg="add mod ord modGraphic">
          <ac:chgData name="Lina Picard" userId="S::lina.picard@umontreal.ca::4990dd51-9d14-4e38-8c25-1cadf73ac47b" providerId="AD" clId="Web-{D5BC81A4-F7B5-D823-65AE-46AC80652207}" dt="2023-10-09T01:25:28.153" v="1014"/>
          <ac:graphicFrameMkLst>
            <pc:docMk/>
            <pc:sldMk cId="2930922129" sldId="298"/>
            <ac:graphicFrameMk id="5" creationId="{69EAAF7C-33D6-C210-6A98-5EE2CB083ABA}"/>
          </ac:graphicFrameMkLst>
        </pc:graphicFrameChg>
      </pc:sldChg>
    </pc:docChg>
  </pc:docChgLst>
  <pc:docChgLst>
    <pc:chgData name="Lina Picard" userId="S::lina.picard@umontreal.ca::4990dd51-9d14-4e38-8c25-1cadf73ac47b" providerId="AD" clId="Web-{23D31D28-DB20-5245-D538-E9D99A007045}"/>
    <pc:docChg chg="modSld">
      <pc:chgData name="Lina Picard" userId="S::lina.picard@umontreal.ca::4990dd51-9d14-4e38-8c25-1cadf73ac47b" providerId="AD" clId="Web-{23D31D28-DB20-5245-D538-E9D99A007045}" dt="2023-10-10T14:41:41.316" v="100" actId="20577"/>
      <pc:docMkLst>
        <pc:docMk/>
      </pc:docMkLst>
      <pc:sldChg chg="modSp delCm">
        <pc:chgData name="Lina Picard" userId="S::lina.picard@umontreal.ca::4990dd51-9d14-4e38-8c25-1cadf73ac47b" providerId="AD" clId="Web-{23D31D28-DB20-5245-D538-E9D99A007045}" dt="2023-10-10T14:37:49.438" v="21" actId="20577"/>
        <pc:sldMkLst>
          <pc:docMk/>
          <pc:sldMk cId="1754529025" sldId="270"/>
        </pc:sldMkLst>
        <pc:spChg chg="mod">
          <ac:chgData name="Lina Picard" userId="S::lina.picard@umontreal.ca::4990dd51-9d14-4e38-8c25-1cadf73ac47b" providerId="AD" clId="Web-{23D31D28-DB20-5245-D538-E9D99A007045}" dt="2023-10-10T14:37:49.438" v="21" actId="20577"/>
          <ac:spMkLst>
            <pc:docMk/>
            <pc:sldMk cId="1754529025" sldId="270"/>
            <ac:spMk id="4" creationId="{00000000-0000-0000-0000-000000000000}"/>
          </ac:spMkLst>
        </pc:spChg>
      </pc:sldChg>
      <pc:sldChg chg="modSp delCm">
        <pc:chgData name="Lina Picard" userId="S::lina.picard@umontreal.ca::4990dd51-9d14-4e38-8c25-1cadf73ac47b" providerId="AD" clId="Web-{23D31D28-DB20-5245-D538-E9D99A007045}" dt="2023-10-10T14:41:41.316" v="100" actId="20577"/>
        <pc:sldMkLst>
          <pc:docMk/>
          <pc:sldMk cId="2427444523" sldId="292"/>
        </pc:sldMkLst>
        <pc:spChg chg="mod">
          <ac:chgData name="Lina Picard" userId="S::lina.picard@umontreal.ca::4990dd51-9d14-4e38-8c25-1cadf73ac47b" providerId="AD" clId="Web-{23D31D28-DB20-5245-D538-E9D99A007045}" dt="2023-10-10T14:41:41.316" v="100" actId="20577"/>
          <ac:spMkLst>
            <pc:docMk/>
            <pc:sldMk cId="2427444523" sldId="292"/>
            <ac:spMk id="4" creationId="{00000000-0000-0000-0000-000000000000}"/>
          </ac:spMkLst>
        </pc:spChg>
      </pc:sldChg>
    </pc:docChg>
  </pc:docChgLst>
  <pc:docChgLst>
    <pc:chgData name="Lina Picard" userId="S::lina.picard@umontreal.ca::4990dd51-9d14-4e38-8c25-1cadf73ac47b" providerId="AD" clId="Web-{DF2B45CE-7979-588E-A791-7F9A9F3FA55A}"/>
    <pc:docChg chg="modSld">
      <pc:chgData name="Lina Picard" userId="S::lina.picard@umontreal.ca::4990dd51-9d14-4e38-8c25-1cadf73ac47b" providerId="AD" clId="Web-{DF2B45CE-7979-588E-A791-7F9A9F3FA55A}" dt="2023-10-06T19:56:43.532" v="17" actId="20577"/>
      <pc:docMkLst>
        <pc:docMk/>
      </pc:docMkLst>
      <pc:sldChg chg="modCm">
        <pc:chgData name="Lina Picard" userId="S::lina.picard@umontreal.ca::4990dd51-9d14-4e38-8c25-1cadf73ac47b" providerId="AD" clId="Web-{DF2B45CE-7979-588E-A791-7F9A9F3FA55A}" dt="2023-10-06T19:55:42.297" v="0"/>
        <pc:sldMkLst>
          <pc:docMk/>
          <pc:sldMk cId="1754529025" sldId="270"/>
        </pc:sldMkLst>
      </pc:sldChg>
      <pc:sldChg chg="modSp">
        <pc:chgData name="Lina Picard" userId="S::lina.picard@umontreal.ca::4990dd51-9d14-4e38-8c25-1cadf73ac47b" providerId="AD" clId="Web-{DF2B45CE-7979-588E-A791-7F9A9F3FA55A}" dt="2023-10-06T19:56:43.532" v="17" actId="20577"/>
        <pc:sldMkLst>
          <pc:docMk/>
          <pc:sldMk cId="215604654" sldId="296"/>
        </pc:sldMkLst>
        <pc:spChg chg="mod">
          <ac:chgData name="Lina Picard" userId="S::lina.picard@umontreal.ca::4990dd51-9d14-4e38-8c25-1cadf73ac47b" providerId="AD" clId="Web-{DF2B45CE-7979-588E-A791-7F9A9F3FA55A}" dt="2023-10-06T19:56:43.532" v="17" actId="20577"/>
          <ac:spMkLst>
            <pc:docMk/>
            <pc:sldMk cId="215604654" sldId="296"/>
            <ac:spMk id="2" creationId="{00000000-0000-0000-0000-000000000000}"/>
          </ac:spMkLst>
        </pc:spChg>
        <pc:graphicFrameChg chg="mod modGraphic">
          <ac:chgData name="Lina Picard" userId="S::lina.picard@umontreal.ca::4990dd51-9d14-4e38-8c25-1cadf73ac47b" providerId="AD" clId="Web-{DF2B45CE-7979-588E-A791-7F9A9F3FA55A}" dt="2023-10-06T19:56:05.751" v="8"/>
          <ac:graphicFrameMkLst>
            <pc:docMk/>
            <pc:sldMk cId="215604654" sldId="296"/>
            <ac:graphicFrameMk id="5" creationId="{00000000-0000-0000-0000-000000000000}"/>
          </ac:graphicFrameMkLst>
        </pc:graphicFrameChg>
      </pc:sldChg>
    </pc:docChg>
  </pc:docChgLst>
  <pc:docChgLst>
    <pc:chgData name="Lina Picard" userId="S::lina.picard@umontreal.ca::4990dd51-9d14-4e38-8c25-1cadf73ac47b" providerId="AD" clId="Web-{9808DFA2-1060-3C86-284F-12F864CF3BB0}"/>
    <pc:docChg chg="addSld delSld modSld sldOrd">
      <pc:chgData name="Lina Picard" userId="S::lina.picard@umontreal.ca::4990dd51-9d14-4e38-8c25-1cadf73ac47b" providerId="AD" clId="Web-{9808DFA2-1060-3C86-284F-12F864CF3BB0}" dt="2023-10-07T23:35:10.753" v="841" actId="20577"/>
      <pc:docMkLst>
        <pc:docMk/>
      </pc:docMkLst>
      <pc:sldChg chg="modCm">
        <pc:chgData name="Lina Picard" userId="S::lina.picard@umontreal.ca::4990dd51-9d14-4e38-8c25-1cadf73ac47b" providerId="AD" clId="Web-{9808DFA2-1060-3C86-284F-12F864CF3BB0}" dt="2023-10-07T22:25:50.134" v="5"/>
        <pc:sldMkLst>
          <pc:docMk/>
          <pc:sldMk cId="1754529025" sldId="270"/>
        </pc:sldMkLst>
      </pc:sldChg>
      <pc:sldChg chg="addCm modCm">
        <pc:chgData name="Lina Picard" userId="S::lina.picard@umontreal.ca::4990dd51-9d14-4e38-8c25-1cadf73ac47b" providerId="AD" clId="Web-{9808DFA2-1060-3C86-284F-12F864CF3BB0}" dt="2023-10-07T22:25:42.962" v="4"/>
        <pc:sldMkLst>
          <pc:docMk/>
          <pc:sldMk cId="2427444523" sldId="292"/>
        </pc:sldMkLst>
      </pc:sldChg>
      <pc:sldChg chg="modSp">
        <pc:chgData name="Lina Picard" userId="S::lina.picard@umontreal.ca::4990dd51-9d14-4e38-8c25-1cadf73ac47b" providerId="AD" clId="Web-{9808DFA2-1060-3C86-284F-12F864CF3BB0}" dt="2023-10-07T23:27:54.692" v="838" actId="20577"/>
        <pc:sldMkLst>
          <pc:docMk/>
          <pc:sldMk cId="1322828833" sldId="293"/>
        </pc:sldMkLst>
        <pc:spChg chg="mod">
          <ac:chgData name="Lina Picard" userId="S::lina.picard@umontreal.ca::4990dd51-9d14-4e38-8c25-1cadf73ac47b" providerId="AD" clId="Web-{9808DFA2-1060-3C86-284F-12F864CF3BB0}" dt="2023-10-07T23:27:54.692" v="838" actId="20577"/>
          <ac:spMkLst>
            <pc:docMk/>
            <pc:sldMk cId="1322828833" sldId="293"/>
            <ac:spMk id="4" creationId="{00000000-0000-0000-0000-000000000000}"/>
          </ac:spMkLst>
        </pc:spChg>
      </pc:sldChg>
      <pc:sldChg chg="modSp addCm delCm modCm">
        <pc:chgData name="Lina Picard" userId="S::lina.picard@umontreal.ca::4990dd51-9d14-4e38-8c25-1cadf73ac47b" providerId="AD" clId="Web-{9808DFA2-1060-3C86-284F-12F864CF3BB0}" dt="2023-10-07T23:20:32.164" v="623" actId="20577"/>
        <pc:sldMkLst>
          <pc:docMk/>
          <pc:sldMk cId="438881371" sldId="295"/>
        </pc:sldMkLst>
        <pc:spChg chg="mod">
          <ac:chgData name="Lina Picard" userId="S::lina.picard@umontreal.ca::4990dd51-9d14-4e38-8c25-1cadf73ac47b" providerId="AD" clId="Web-{9808DFA2-1060-3C86-284F-12F864CF3BB0}" dt="2023-10-07T23:20:32.164" v="623" actId="20577"/>
          <ac:spMkLst>
            <pc:docMk/>
            <pc:sldMk cId="438881371" sldId="295"/>
            <ac:spMk id="3" creationId="{00000000-0000-0000-0000-000000000000}"/>
          </ac:spMkLst>
        </pc:spChg>
      </pc:sldChg>
      <pc:sldChg chg="modSp ord">
        <pc:chgData name="Lina Picard" userId="S::lina.picard@umontreal.ca::4990dd51-9d14-4e38-8c25-1cadf73ac47b" providerId="AD" clId="Web-{9808DFA2-1060-3C86-284F-12F864CF3BB0}" dt="2023-10-07T23:21:28.788" v="626"/>
        <pc:sldMkLst>
          <pc:docMk/>
          <pc:sldMk cId="215604654" sldId="296"/>
        </pc:sldMkLst>
        <pc:spChg chg="mod">
          <ac:chgData name="Lina Picard" userId="S::lina.picard@umontreal.ca::4990dd51-9d14-4e38-8c25-1cadf73ac47b" providerId="AD" clId="Web-{9808DFA2-1060-3C86-284F-12F864CF3BB0}" dt="2023-10-07T22:23:20.791" v="2" actId="20577"/>
          <ac:spMkLst>
            <pc:docMk/>
            <pc:sldMk cId="215604654" sldId="296"/>
            <ac:spMk id="2" creationId="{00000000-0000-0000-0000-000000000000}"/>
          </ac:spMkLst>
        </pc:spChg>
      </pc:sldChg>
      <pc:sldChg chg="addSp delSp modSp ord addCm modCm">
        <pc:chgData name="Lina Picard" userId="S::lina.picard@umontreal.ca::4990dd51-9d14-4e38-8c25-1cadf73ac47b" providerId="AD" clId="Web-{9808DFA2-1060-3C86-284F-12F864CF3BB0}" dt="2023-10-07T23:04:38.449" v="150"/>
        <pc:sldMkLst>
          <pc:docMk/>
          <pc:sldMk cId="4024310650" sldId="297"/>
        </pc:sldMkLst>
        <pc:spChg chg="mod">
          <ac:chgData name="Lina Picard" userId="S::lina.picard@umontreal.ca::4990dd51-9d14-4e38-8c25-1cadf73ac47b" providerId="AD" clId="Web-{9808DFA2-1060-3C86-284F-12F864CF3BB0}" dt="2023-10-07T22:40:20.787" v="104" actId="20577"/>
          <ac:spMkLst>
            <pc:docMk/>
            <pc:sldMk cId="4024310650" sldId="297"/>
            <ac:spMk id="2" creationId="{00000000-0000-0000-0000-000000000000}"/>
          </ac:spMkLst>
        </pc:spChg>
        <pc:spChg chg="add del">
          <ac:chgData name="Lina Picard" userId="S::lina.picard@umontreal.ca::4990dd51-9d14-4e38-8c25-1cadf73ac47b" providerId="AD" clId="Web-{9808DFA2-1060-3C86-284F-12F864CF3BB0}" dt="2023-10-07T22:40:23.333" v="106"/>
          <ac:spMkLst>
            <pc:docMk/>
            <pc:sldMk cId="4024310650" sldId="297"/>
            <ac:spMk id="6" creationId="{5DA8F10A-67F4-9135-5541-909C0AB7ACC2}"/>
          </ac:spMkLst>
        </pc:spChg>
        <pc:spChg chg="add del mod">
          <ac:chgData name="Lina Picard" userId="S::lina.picard@umontreal.ca::4990dd51-9d14-4e38-8c25-1cadf73ac47b" providerId="AD" clId="Web-{9808DFA2-1060-3C86-284F-12F864CF3BB0}" dt="2023-10-07T22:40:33.599" v="110"/>
          <ac:spMkLst>
            <pc:docMk/>
            <pc:sldMk cId="4024310650" sldId="297"/>
            <ac:spMk id="7" creationId="{C577574A-F6E1-8A80-DEDD-9CFC521B324F}"/>
          </ac:spMkLst>
        </pc:spChg>
      </pc:sldChg>
      <pc:sldChg chg="modSp add ord replId">
        <pc:chgData name="Lina Picard" userId="S::lina.picard@umontreal.ca::4990dd51-9d14-4e38-8c25-1cadf73ac47b" providerId="AD" clId="Web-{9808DFA2-1060-3C86-284F-12F864CF3BB0}" dt="2023-10-07T23:21:33.788" v="627"/>
        <pc:sldMkLst>
          <pc:docMk/>
          <pc:sldMk cId="2930922129" sldId="298"/>
        </pc:sldMkLst>
        <pc:spChg chg="mod">
          <ac:chgData name="Lina Picard" userId="S::lina.picard@umontreal.ca::4990dd51-9d14-4e38-8c25-1cadf73ac47b" providerId="AD" clId="Web-{9808DFA2-1060-3C86-284F-12F864CF3BB0}" dt="2023-10-07T22:41:15.771" v="114" actId="20577"/>
          <ac:spMkLst>
            <pc:docMk/>
            <pc:sldMk cId="2930922129" sldId="298"/>
            <ac:spMk id="2" creationId="{00000000-0000-0000-0000-000000000000}"/>
          </ac:spMkLst>
        </pc:spChg>
      </pc:sldChg>
      <pc:sldChg chg="add del replId">
        <pc:chgData name="Lina Picard" userId="S::lina.picard@umontreal.ca::4990dd51-9d14-4e38-8c25-1cadf73ac47b" providerId="AD" clId="Web-{9808DFA2-1060-3C86-284F-12F864CF3BB0}" dt="2023-10-07T22:47:48.956" v="132"/>
        <pc:sldMkLst>
          <pc:docMk/>
          <pc:sldMk cId="353246183" sldId="299"/>
        </pc:sldMkLst>
      </pc:sldChg>
      <pc:sldChg chg="modSp add del ord replId addCm modCm">
        <pc:chgData name="Lina Picard" userId="S::lina.picard@umontreal.ca::4990dd51-9d14-4e38-8c25-1cadf73ac47b" providerId="AD" clId="Web-{9808DFA2-1060-3C86-284F-12F864CF3BB0}" dt="2023-10-07T23:05:10.793" v="153"/>
        <pc:sldMkLst>
          <pc:docMk/>
          <pc:sldMk cId="1648053788" sldId="300"/>
        </pc:sldMkLst>
        <pc:spChg chg="mod">
          <ac:chgData name="Lina Picard" userId="S::lina.picard@umontreal.ca::4990dd51-9d14-4e38-8c25-1cadf73ac47b" providerId="AD" clId="Web-{9808DFA2-1060-3C86-284F-12F864CF3BB0}" dt="2023-10-07T22:43:10.067" v="130" actId="20577"/>
          <ac:spMkLst>
            <pc:docMk/>
            <pc:sldMk cId="1648053788" sldId="300"/>
            <ac:spMk id="2" creationId="{00000000-0000-0000-0000-000000000000}"/>
          </ac:spMkLst>
        </pc:spChg>
      </pc:sldChg>
      <pc:sldChg chg="modSp add replId">
        <pc:chgData name="Lina Picard" userId="S::lina.picard@umontreal.ca::4990dd51-9d14-4e38-8c25-1cadf73ac47b" providerId="AD" clId="Web-{9808DFA2-1060-3C86-284F-12F864CF3BB0}" dt="2023-10-07T23:35:10.753" v="841" actId="20577"/>
        <pc:sldMkLst>
          <pc:docMk/>
          <pc:sldMk cId="4095417103" sldId="301"/>
        </pc:sldMkLst>
        <pc:spChg chg="mod">
          <ac:chgData name="Lina Picard" userId="S::lina.picard@umontreal.ca::4990dd51-9d14-4e38-8c25-1cadf73ac47b" providerId="AD" clId="Web-{9808DFA2-1060-3C86-284F-12F864CF3BB0}" dt="2023-10-07T23:35:10.753" v="841" actId="20577"/>
          <ac:spMkLst>
            <pc:docMk/>
            <pc:sldMk cId="4095417103" sldId="301"/>
            <ac:spMk id="2" creationId="{00000000-0000-0000-0000-000000000000}"/>
          </ac:spMkLst>
        </pc:spChg>
      </pc:sldChg>
      <pc:sldChg chg="addSp modSp add ord replId">
        <pc:chgData name="Lina Picard" userId="S::lina.picard@umontreal.ca::4990dd51-9d14-4e38-8c25-1cadf73ac47b" providerId="AD" clId="Web-{9808DFA2-1060-3C86-284F-12F864CF3BB0}" dt="2023-10-07T23:24:10.975" v="836"/>
        <pc:sldMkLst>
          <pc:docMk/>
          <pc:sldMk cId="563554753" sldId="302"/>
        </pc:sldMkLst>
        <pc:spChg chg="mod">
          <ac:chgData name="Lina Picard" userId="S::lina.picard@umontreal.ca::4990dd51-9d14-4e38-8c25-1cadf73ac47b" providerId="AD" clId="Web-{9808DFA2-1060-3C86-284F-12F864CF3BB0}" dt="2023-10-07T23:22:30.350" v="632" actId="20577"/>
          <ac:spMkLst>
            <pc:docMk/>
            <pc:sldMk cId="563554753" sldId="302"/>
            <ac:spMk id="2" creationId="{00000000-0000-0000-0000-000000000000}"/>
          </ac:spMkLst>
        </pc:spChg>
        <pc:spChg chg="mod">
          <ac:chgData name="Lina Picard" userId="S::lina.picard@umontreal.ca::4990dd51-9d14-4e38-8c25-1cadf73ac47b" providerId="AD" clId="Web-{9808DFA2-1060-3C86-284F-12F864CF3BB0}" dt="2023-10-07T23:14:41.025" v="222" actId="1076"/>
          <ac:spMkLst>
            <pc:docMk/>
            <pc:sldMk cId="563554753" sldId="302"/>
            <ac:spMk id="3" creationId="{00000000-0000-0000-0000-000000000000}"/>
          </ac:spMkLst>
        </pc:spChg>
        <pc:graphicFrameChg chg="add mod modGraphic">
          <ac:chgData name="Lina Picard" userId="S::lina.picard@umontreal.ca::4990dd51-9d14-4e38-8c25-1cadf73ac47b" providerId="AD" clId="Web-{9808DFA2-1060-3C86-284F-12F864CF3BB0}" dt="2023-10-07T23:24:10.975" v="836"/>
          <ac:graphicFrameMkLst>
            <pc:docMk/>
            <pc:sldMk cId="563554753" sldId="302"/>
            <ac:graphicFrameMk id="5" creationId="{32E2B2A5-7E6B-A58B-4EED-035CBFC6C3DC}"/>
          </ac:graphicFrameMkLst>
        </pc:graphicFrameChg>
      </pc:sldChg>
    </pc:docChg>
  </pc:docChgLst>
  <pc:docChgLst>
    <pc:chgData name="Lina Picard" userId="S::lina.picard@umontreal.ca::4990dd51-9d14-4e38-8c25-1cadf73ac47b" providerId="AD" clId="Web-{B67E77F5-A99A-7FDD-6E9E-3EE51AB97C81}"/>
    <pc:docChg chg="modSld">
      <pc:chgData name="Lina Picard" userId="S::lina.picard@umontreal.ca::4990dd51-9d14-4e38-8c25-1cadf73ac47b" providerId="AD" clId="Web-{B67E77F5-A99A-7FDD-6E9E-3EE51AB97C81}" dt="2023-10-09T20:38:29.236" v="1897" actId="1076"/>
      <pc:docMkLst>
        <pc:docMk/>
      </pc:docMkLst>
      <pc:sldChg chg="addSp delSp modSp">
        <pc:chgData name="Lina Picard" userId="S::lina.picard@umontreal.ca::4990dd51-9d14-4e38-8c25-1cadf73ac47b" providerId="AD" clId="Web-{B67E77F5-A99A-7FDD-6E9E-3EE51AB97C81}" dt="2023-10-09T20:38:29.236" v="1897" actId="1076"/>
        <pc:sldMkLst>
          <pc:docMk/>
          <pc:sldMk cId="1754529025" sldId="270"/>
        </pc:sldMkLst>
        <pc:spChg chg="mod">
          <ac:chgData name="Lina Picard" userId="S::lina.picard@umontreal.ca::4990dd51-9d14-4e38-8c25-1cadf73ac47b" providerId="AD" clId="Web-{B67E77F5-A99A-7FDD-6E9E-3EE51AB97C81}" dt="2023-10-09T20:35:50.905" v="1894" actId="20577"/>
          <ac:spMkLst>
            <pc:docMk/>
            <pc:sldMk cId="1754529025" sldId="270"/>
            <ac:spMk id="4" creationId="{00000000-0000-0000-0000-000000000000}"/>
          </ac:spMkLst>
        </pc:spChg>
        <pc:picChg chg="add mod">
          <ac:chgData name="Lina Picard" userId="S::lina.picard@umontreal.ca::4990dd51-9d14-4e38-8c25-1cadf73ac47b" providerId="AD" clId="Web-{B67E77F5-A99A-7FDD-6E9E-3EE51AB97C81}" dt="2023-10-09T20:38:29.236" v="1897" actId="1076"/>
          <ac:picMkLst>
            <pc:docMk/>
            <pc:sldMk cId="1754529025" sldId="270"/>
            <ac:picMk id="5" creationId="{0C6BA05D-4755-40B2-365C-01E8E5F550CC}"/>
          </ac:picMkLst>
        </pc:picChg>
        <pc:picChg chg="mod">
          <ac:chgData name="Lina Picard" userId="S::lina.picard@umontreal.ca::4990dd51-9d14-4e38-8c25-1cadf73ac47b" providerId="AD" clId="Web-{B67E77F5-A99A-7FDD-6E9E-3EE51AB97C81}" dt="2023-10-09T19:53:57.201" v="853" actId="1076"/>
          <ac:picMkLst>
            <pc:docMk/>
            <pc:sldMk cId="1754529025" sldId="270"/>
            <ac:picMk id="10" creationId="{111FA9E4-A4F0-6D30-11B5-2B8F600CB792}"/>
          </ac:picMkLst>
        </pc:picChg>
        <pc:picChg chg="mod">
          <ac:chgData name="Lina Picard" userId="S::lina.picard@umontreal.ca::4990dd51-9d14-4e38-8c25-1cadf73ac47b" providerId="AD" clId="Web-{B67E77F5-A99A-7FDD-6E9E-3EE51AB97C81}" dt="2023-10-09T20:35:57.812" v="1896" actId="1076"/>
          <ac:picMkLst>
            <pc:docMk/>
            <pc:sldMk cId="1754529025" sldId="270"/>
            <ac:picMk id="11" creationId="{F058FF02-0B27-8326-5B67-DDC3EE4AA22A}"/>
          </ac:picMkLst>
        </pc:picChg>
        <pc:picChg chg="del mod">
          <ac:chgData name="Lina Picard" userId="S::lina.picard@umontreal.ca::4990dd51-9d14-4e38-8c25-1cadf73ac47b" providerId="AD" clId="Web-{B67E77F5-A99A-7FDD-6E9E-3EE51AB97C81}" dt="2023-10-09T20:34:54.467" v="1887"/>
          <ac:picMkLst>
            <pc:docMk/>
            <pc:sldMk cId="1754529025" sldId="270"/>
            <ac:picMk id="12" creationId="{323369E3-DD24-8FD2-DD19-1B42CABEF36D}"/>
          </ac:picMkLst>
        </pc:picChg>
      </pc:sldChg>
      <pc:sldChg chg="modSp modCm">
        <pc:chgData name="Lina Picard" userId="S::lina.picard@umontreal.ca::4990dd51-9d14-4e38-8c25-1cadf73ac47b" providerId="AD" clId="Web-{B67E77F5-A99A-7FDD-6E9E-3EE51AB97C81}" dt="2023-10-09T20:16:49.730" v="1886"/>
        <pc:sldMkLst>
          <pc:docMk/>
          <pc:sldMk cId="2427444523" sldId="292"/>
        </pc:sldMkLst>
        <pc:spChg chg="mod">
          <ac:chgData name="Lina Picard" userId="S::lina.picard@umontreal.ca::4990dd51-9d14-4e38-8c25-1cadf73ac47b" providerId="AD" clId="Web-{B67E77F5-A99A-7FDD-6E9E-3EE51AB97C81}" dt="2023-10-09T20:16:41.995" v="1885" actId="20577"/>
          <ac:spMkLst>
            <pc:docMk/>
            <pc:sldMk cId="2427444523" sldId="292"/>
            <ac:spMk id="4" creationId="{00000000-0000-0000-0000-000000000000}"/>
          </ac:spMkLst>
        </pc:spChg>
      </pc:sldChg>
      <pc:sldChg chg="modSp delCm">
        <pc:chgData name="Lina Picard" userId="S::lina.picard@umontreal.ca::4990dd51-9d14-4e38-8c25-1cadf73ac47b" providerId="AD" clId="Web-{B67E77F5-A99A-7FDD-6E9E-3EE51AB97C81}" dt="2023-10-09T19:41:04.578" v="673" actId="20577"/>
        <pc:sldMkLst>
          <pc:docMk/>
          <pc:sldMk cId="215604654" sldId="296"/>
        </pc:sldMkLst>
        <pc:spChg chg="mod">
          <ac:chgData name="Lina Picard" userId="S::lina.picard@umontreal.ca::4990dd51-9d14-4e38-8c25-1cadf73ac47b" providerId="AD" clId="Web-{B67E77F5-A99A-7FDD-6E9E-3EE51AB97C81}" dt="2023-10-09T19:41:04.578" v="673" actId="20577"/>
          <ac:spMkLst>
            <pc:docMk/>
            <pc:sldMk cId="215604654" sldId="296"/>
            <ac:spMk id="16" creationId="{00000000-0000-0000-0000-000000000000}"/>
          </ac:spMkLst>
        </pc:spChg>
        <pc:graphicFrameChg chg="mod modGraphic">
          <ac:chgData name="Lina Picard" userId="S::lina.picard@umontreal.ca::4990dd51-9d14-4e38-8c25-1cadf73ac47b" providerId="AD" clId="Web-{B67E77F5-A99A-7FDD-6E9E-3EE51AB97C81}" dt="2023-10-09T19:31:14.516" v="563"/>
          <ac:graphicFrameMkLst>
            <pc:docMk/>
            <pc:sldMk cId="215604654" sldId="296"/>
            <ac:graphicFrameMk id="5" creationId="{00000000-0000-0000-0000-000000000000}"/>
          </ac:graphicFrameMkLst>
        </pc:graphicFrameChg>
      </pc:sldChg>
      <pc:sldChg chg="modSp delCm modCm">
        <pc:chgData name="Lina Picard" userId="S::lina.picard@umontreal.ca::4990dd51-9d14-4e38-8c25-1cadf73ac47b" providerId="AD" clId="Web-{B67E77F5-A99A-7FDD-6E9E-3EE51AB97C81}" dt="2023-10-09T19:52:15.621" v="850" actId="20577"/>
        <pc:sldMkLst>
          <pc:docMk/>
          <pc:sldMk cId="4024310650" sldId="297"/>
        </pc:sldMkLst>
        <pc:spChg chg="mod">
          <ac:chgData name="Lina Picard" userId="S::lina.picard@umontreal.ca::4990dd51-9d14-4e38-8c25-1cadf73ac47b" providerId="AD" clId="Web-{B67E77F5-A99A-7FDD-6E9E-3EE51AB97C81}" dt="2023-10-09T19:52:15.621" v="850" actId="20577"/>
          <ac:spMkLst>
            <pc:docMk/>
            <pc:sldMk cId="4024310650" sldId="297"/>
            <ac:spMk id="6" creationId="{5550B22F-A1FF-3694-4C19-288E68DF3885}"/>
          </ac:spMkLst>
        </pc:spChg>
        <pc:graphicFrameChg chg="mod modGraphic">
          <ac:chgData name="Lina Picard" userId="S::lina.picard@umontreal.ca::4990dd51-9d14-4e38-8c25-1cadf73ac47b" providerId="AD" clId="Web-{B67E77F5-A99A-7FDD-6E9E-3EE51AB97C81}" dt="2023-10-09T19:21:37.350" v="311"/>
          <ac:graphicFrameMkLst>
            <pc:docMk/>
            <pc:sldMk cId="4024310650" sldId="297"/>
            <ac:graphicFrameMk id="5" creationId="{F5A7B6A0-42A0-7536-2402-7C57756176BC}"/>
          </ac:graphicFrameMkLst>
        </pc:graphicFrameChg>
      </pc:sldChg>
      <pc:sldChg chg="modSp delCm">
        <pc:chgData name="Lina Picard" userId="S::lina.picard@umontreal.ca::4990dd51-9d14-4e38-8c25-1cadf73ac47b" providerId="AD" clId="Web-{B67E77F5-A99A-7FDD-6E9E-3EE51AB97C81}" dt="2023-10-09T19:18:02.893" v="200"/>
        <pc:sldMkLst>
          <pc:docMk/>
          <pc:sldMk cId="2930922129" sldId="298"/>
        </pc:sldMkLst>
        <pc:spChg chg="mod">
          <ac:chgData name="Lina Picard" userId="S::lina.picard@umontreal.ca::4990dd51-9d14-4e38-8c25-1cadf73ac47b" providerId="AD" clId="Web-{B67E77F5-A99A-7FDD-6E9E-3EE51AB97C81}" dt="2023-10-09T19:16:22.173" v="134" actId="1076"/>
          <ac:spMkLst>
            <pc:docMk/>
            <pc:sldMk cId="2930922129" sldId="298"/>
            <ac:spMk id="7" creationId="{409EC421-7C50-B24A-95DE-CD1C0BE4C5EC}"/>
          </ac:spMkLst>
        </pc:spChg>
        <pc:graphicFrameChg chg="mod modGraphic">
          <ac:chgData name="Lina Picard" userId="S::lina.picard@umontreal.ca::4990dd51-9d14-4e38-8c25-1cadf73ac47b" providerId="AD" clId="Web-{B67E77F5-A99A-7FDD-6E9E-3EE51AB97C81}" dt="2023-10-09T19:18:02.893" v="200"/>
          <ac:graphicFrameMkLst>
            <pc:docMk/>
            <pc:sldMk cId="2930922129" sldId="298"/>
            <ac:graphicFrameMk id="5" creationId="{69EAAF7C-33D6-C210-6A98-5EE2CB083ABA}"/>
          </ac:graphicFrameMkLst>
        </pc:graphicFrameChg>
      </pc:sldChg>
      <pc:sldChg chg="addSp delSp modSp">
        <pc:chgData name="Lina Picard" userId="S::lina.picard@umontreal.ca::4990dd51-9d14-4e38-8c25-1cadf73ac47b" providerId="AD" clId="Web-{B67E77F5-A99A-7FDD-6E9E-3EE51AB97C81}" dt="2023-10-09T20:15:24.744" v="1860"/>
        <pc:sldMkLst>
          <pc:docMk/>
          <pc:sldMk cId="4095417103" sldId="301"/>
        </pc:sldMkLst>
        <pc:spChg chg="mod">
          <ac:chgData name="Lina Picard" userId="S::lina.picard@umontreal.ca::4990dd51-9d14-4e38-8c25-1cadf73ac47b" providerId="AD" clId="Web-{B67E77F5-A99A-7FDD-6E9E-3EE51AB97C81}" dt="2023-10-09T19:58:02.346" v="856" actId="20577"/>
          <ac:spMkLst>
            <pc:docMk/>
            <pc:sldMk cId="4095417103" sldId="301"/>
            <ac:spMk id="2" creationId="{00000000-0000-0000-0000-000000000000}"/>
          </ac:spMkLst>
        </pc:spChg>
        <pc:spChg chg="add del">
          <ac:chgData name="Lina Picard" userId="S::lina.picard@umontreal.ca::4990dd51-9d14-4e38-8c25-1cadf73ac47b" providerId="AD" clId="Web-{B67E77F5-A99A-7FDD-6E9E-3EE51AB97C81}" dt="2023-10-09T20:04:35.165" v="859"/>
          <ac:spMkLst>
            <pc:docMk/>
            <pc:sldMk cId="4095417103" sldId="301"/>
            <ac:spMk id="3" creationId="{00000000-0000-0000-0000-000000000000}"/>
          </ac:spMkLst>
        </pc:spChg>
        <pc:graphicFrameChg chg="add del mod ord modGraphic">
          <ac:chgData name="Lina Picard" userId="S::lina.picard@umontreal.ca::4990dd51-9d14-4e38-8c25-1cadf73ac47b" providerId="AD" clId="Web-{B67E77F5-A99A-7FDD-6E9E-3EE51AB97C81}" dt="2023-10-09T20:04:23.009" v="858"/>
          <ac:graphicFrameMkLst>
            <pc:docMk/>
            <pc:sldMk cId="4095417103" sldId="301"/>
            <ac:graphicFrameMk id="5" creationId="{96321EA0-3B59-DC7F-E4AD-C6FE810FD8C0}"/>
          </ac:graphicFrameMkLst>
        </pc:graphicFrameChg>
        <pc:graphicFrameChg chg="add mod ord modGraphic">
          <ac:chgData name="Lina Picard" userId="S::lina.picard@umontreal.ca::4990dd51-9d14-4e38-8c25-1cadf73ac47b" providerId="AD" clId="Web-{B67E77F5-A99A-7FDD-6E9E-3EE51AB97C81}" dt="2023-10-09T20:15:24.744" v="1860"/>
          <ac:graphicFrameMkLst>
            <pc:docMk/>
            <pc:sldMk cId="4095417103" sldId="301"/>
            <ac:graphicFrameMk id="6" creationId="{8D638E43-A0C3-ADBD-46CF-D2B02149D0A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DDBE-9402-4A14-BCDD-AD783CD77FD8}" type="datetimeFigureOut">
              <a:rPr lang="fr-CA" smtClean="0"/>
              <a:t>2023-10-10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FD150-02AC-49EE-BBE3-1AFBFDC96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4703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075038"/>
            <a:ext cx="3840000" cy="487266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/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0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319497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43995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269907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31638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31638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31638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395744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5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18137"/>
            <a:ext cx="2743200" cy="365125"/>
          </a:xfrm>
        </p:spPr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18137"/>
            <a:ext cx="41148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18137"/>
            <a:ext cx="2743200" cy="365125"/>
          </a:xfrm>
        </p:spPr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1695450"/>
            <a:ext cx="12192000" cy="15621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5149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6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18137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18137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18137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365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7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3163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31637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3163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013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 8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43995"/>
            <a:ext cx="411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43995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5"/>
          </p:nvPr>
        </p:nvSpPr>
        <p:spPr>
          <a:xfrm>
            <a:off x="0" y="864974"/>
            <a:ext cx="12192000" cy="246035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9024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1170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3010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233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/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075038"/>
            <a:ext cx="3840000" cy="487266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95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5132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re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2909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re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9579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re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0576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re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5560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38200" y="3651122"/>
            <a:ext cx="10515600" cy="252584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4729209" y="679195"/>
            <a:ext cx="7463367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8303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ntenu imag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5321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ntenu imag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4371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ntenu imag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995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ontenu imag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06395" y="2047706"/>
            <a:ext cx="10515600" cy="2525841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Cliquez pour ajouter du texte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-1" y="4626363"/>
            <a:ext cx="12192001" cy="1592263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9127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contenu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55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208313"/>
            <a:ext cx="3840000" cy="475572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739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contenu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420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contenu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3369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contenu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6705600" cy="4179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ajouter du texte</a:t>
            </a:r>
          </a:p>
          <a:p>
            <a:pPr lvl="0"/>
            <a:r>
              <a:rPr lang="fr-FR"/>
              <a:t>Texte mis en évidence</a:t>
            </a:r>
          </a:p>
          <a:p>
            <a:pPr lvl="0"/>
            <a:r>
              <a:rPr lang="fr-FR"/>
              <a:t>Cliquez pour ajouter du texte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/>
          </p:nvPr>
        </p:nvSpPr>
        <p:spPr>
          <a:xfrm>
            <a:off x="0" y="1825625"/>
            <a:ext cx="4480984" cy="417976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76188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11246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61635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graphiqu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9364973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graphiqu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2209554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graphiqu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9713378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graphiqu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1828800"/>
            <a:ext cx="10515600" cy="4140200"/>
          </a:xfrm>
        </p:spPr>
        <p:txBody>
          <a:bodyPr/>
          <a:lstStyle/>
          <a:p>
            <a:r>
              <a:rPr lang="fr-FR"/>
              <a:t>Cliquez sur l'icône pour ajouter un graphique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631096" y="5969000"/>
            <a:ext cx="9738097" cy="387351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30777792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/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9875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Titre 12"/>
          <p:cNvSpPr>
            <a:spLocks noGrp="1"/>
          </p:cNvSpPr>
          <p:nvPr>
            <p:ph type="title" hasCustomPrompt="1"/>
          </p:nvPr>
        </p:nvSpPr>
        <p:spPr>
          <a:xfrm>
            <a:off x="4035504" y="3040232"/>
            <a:ext cx="7318296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40364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3"/>
          </p:nvPr>
        </p:nvSpPr>
        <p:spPr>
          <a:xfrm>
            <a:off x="0" y="1175656"/>
            <a:ext cx="3840000" cy="4788379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740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22132384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tx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3503834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imag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0" y="1841154"/>
            <a:ext cx="12192000" cy="4101028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2108887" y="5942013"/>
            <a:ext cx="9738097" cy="41433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fr-CA"/>
              <a:t>Source de l’image</a:t>
            </a:r>
          </a:p>
        </p:txBody>
      </p:sp>
    </p:spTree>
    <p:extLst>
      <p:ext uri="{BB962C8B-B14F-4D97-AF65-F5344CB8AC3E}">
        <p14:creationId xmlns:p14="http://schemas.microsoft.com/office/powerpoint/2010/main" val="1734005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73041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05180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15781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1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54832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0082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241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89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5980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398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7143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-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8537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-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34845"/>
            <a:ext cx="2942554" cy="16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446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-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943099" y="1844675"/>
            <a:ext cx="7510463" cy="3314700"/>
          </a:xfrm>
        </p:spPr>
        <p:txBody>
          <a:bodyPr>
            <a:normAutofit/>
          </a:bodyPr>
          <a:lstStyle>
            <a:lvl1pPr marL="0" indent="0" algn="ctr">
              <a:buNone/>
              <a:defRPr sz="6600" b="1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34845"/>
            <a:ext cx="2942554" cy="165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8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5046134"/>
            <a:ext cx="2942554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29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7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6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8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4035504" y="3144450"/>
            <a:ext cx="6720747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838200" y="2991592"/>
            <a:ext cx="10515600" cy="1616386"/>
          </a:xfrm>
        </p:spPr>
        <p:txBody>
          <a:bodyPr anchor="b"/>
          <a:lstStyle>
            <a:lvl1pPr>
              <a:defRPr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fr-FR"/>
              <a:t>Titre de la présentation</a:t>
            </a:r>
            <a:endParaRPr lang="fr-CA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836085" y="4656619"/>
            <a:ext cx="7317316" cy="1279045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Nom de la personne</a:t>
            </a:r>
            <a:br>
              <a:rPr lang="fr-FR"/>
            </a:br>
            <a:r>
              <a:rPr lang="fr-FR"/>
              <a:t>Titre</a:t>
            </a:r>
            <a:br>
              <a:rPr lang="fr-FR"/>
            </a:br>
            <a:r>
              <a:rPr lang="fr-FR"/>
              <a:t>Unité administrative</a:t>
            </a:r>
          </a:p>
          <a:p>
            <a:pPr lvl="0"/>
            <a:r>
              <a:rPr lang="fr-FR"/>
              <a:t>Date de la présentation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512" y="4933244"/>
            <a:ext cx="2942555" cy="16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6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intercalair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texte 3"/>
          <p:cNvSpPr txBox="1">
            <a:spLocks/>
          </p:cNvSpPr>
          <p:nvPr userDrawn="1"/>
        </p:nvSpPr>
        <p:spPr>
          <a:xfrm>
            <a:off x="838200" y="3144450"/>
            <a:ext cx="9918051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 sz="4600" kern="1200" cap="all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763" indent="0" algn="l" defTabSz="914400" rtl="0" eaLnBrk="1" latinLnBrk="0" hangingPunct="1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" indent="-8572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8288" indent="-155575" algn="l" defTabSz="914400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Lucida Sans" panose="020B06020305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1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448175"/>
            <a:ext cx="10515600" cy="17541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Sous-titre_actif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  <a:p>
            <a:pPr lvl="0"/>
            <a:r>
              <a:rPr lang="fr-FR"/>
              <a:t>Sous-titre_inactif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821725" y="3644900"/>
            <a:ext cx="10532076" cy="692150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CA"/>
              <a:t>Titre de la page intercalaire</a:t>
            </a:r>
          </a:p>
        </p:txBody>
      </p:sp>
    </p:spTree>
    <p:extLst>
      <p:ext uri="{BB962C8B-B14F-4D97-AF65-F5344CB8AC3E}">
        <p14:creationId xmlns:p14="http://schemas.microsoft.com/office/powerpoint/2010/main" val="386383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2023-10-06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EAFC-81DC-49F2-A588-2F44970C23C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144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4" r:id="rId3"/>
    <p:sldLayoutId id="2147483675" r:id="rId4"/>
    <p:sldLayoutId id="2147483661" r:id="rId5"/>
    <p:sldLayoutId id="2147483676" r:id="rId6"/>
    <p:sldLayoutId id="2147483677" r:id="rId7"/>
    <p:sldLayoutId id="2147483678" r:id="rId8"/>
    <p:sldLayoutId id="2147483660" r:id="rId9"/>
    <p:sldLayoutId id="2147483670" r:id="rId10"/>
    <p:sldLayoutId id="2147483671" r:id="rId11"/>
    <p:sldLayoutId id="2147483672" r:id="rId12"/>
    <p:sldLayoutId id="2147483666" r:id="rId13"/>
    <p:sldLayoutId id="2147483667" r:id="rId14"/>
    <p:sldLayoutId id="2147483668" r:id="rId15"/>
    <p:sldLayoutId id="2147483669" r:id="rId16"/>
    <p:sldLayoutId id="2147483650" r:id="rId17"/>
    <p:sldLayoutId id="2147483679" r:id="rId18"/>
    <p:sldLayoutId id="2147483681" r:id="rId19"/>
    <p:sldLayoutId id="2147483680" r:id="rId20"/>
    <p:sldLayoutId id="2147483664" r:id="rId21"/>
    <p:sldLayoutId id="2147483684" r:id="rId22"/>
    <p:sldLayoutId id="2147483682" r:id="rId23"/>
    <p:sldLayoutId id="2147483683" r:id="rId24"/>
    <p:sldLayoutId id="2147483665" r:id="rId25"/>
    <p:sldLayoutId id="2147483687" r:id="rId26"/>
    <p:sldLayoutId id="2147483686" r:id="rId27"/>
    <p:sldLayoutId id="2147483685" r:id="rId28"/>
    <p:sldLayoutId id="2147483652" r:id="rId29"/>
    <p:sldLayoutId id="2147483688" r:id="rId30"/>
    <p:sldLayoutId id="2147483689" r:id="rId31"/>
    <p:sldLayoutId id="2147483690" r:id="rId32"/>
    <p:sldLayoutId id="2147483651" r:id="rId33"/>
    <p:sldLayoutId id="2147483653" r:id="rId34"/>
    <p:sldLayoutId id="2147483654" r:id="rId35"/>
    <p:sldLayoutId id="2147483699" r:id="rId36"/>
    <p:sldLayoutId id="2147483697" r:id="rId37"/>
    <p:sldLayoutId id="2147483698" r:id="rId38"/>
    <p:sldLayoutId id="2147483655" r:id="rId39"/>
    <p:sldLayoutId id="2147483693" r:id="rId40"/>
    <p:sldLayoutId id="2147483692" r:id="rId41"/>
    <p:sldLayoutId id="2147483691" r:id="rId42"/>
    <p:sldLayoutId id="2147483656" r:id="rId43"/>
    <p:sldLayoutId id="2147483694" r:id="rId44"/>
    <p:sldLayoutId id="2147483696" r:id="rId45"/>
    <p:sldLayoutId id="2147483695" r:id="rId46"/>
    <p:sldLayoutId id="2147483662" r:id="rId47"/>
    <p:sldLayoutId id="2147483700" r:id="rId48"/>
    <p:sldLayoutId id="2147483702" r:id="rId49"/>
    <p:sldLayoutId id="2147483701" r:id="rId50"/>
    <p:sldLayoutId id="2147483703" r:id="rId51"/>
    <p:sldLayoutId id="2147483704" r:id="rId52"/>
    <p:sldLayoutId id="2147483705" r:id="rId53"/>
    <p:sldLayoutId id="2147483706" r:id="rId54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Révision du RVMMEM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A" dirty="0"/>
              <a:t>Lina Picard</a:t>
            </a:r>
          </a:p>
          <a:p>
            <a:r>
              <a:rPr lang="fr-CA" dirty="0"/>
              <a:t>Bibliothécaire</a:t>
            </a:r>
          </a:p>
          <a:p>
            <a:r>
              <a:rPr lang="fr-CA" dirty="0"/>
              <a:t>Direction des collections, du traitement documentaire et des métadonnées</a:t>
            </a:r>
          </a:p>
        </p:txBody>
      </p:sp>
    </p:spTree>
    <p:extLst>
      <p:ext uri="{BB962C8B-B14F-4D97-AF65-F5344CB8AC3E}">
        <p14:creationId xmlns:p14="http://schemas.microsoft.com/office/powerpoint/2010/main" val="3477466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de modification : chœur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8D638E43-A0C3-ADBD-46CF-D2B02149D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86815"/>
              </p:ext>
            </p:extLst>
          </p:nvPr>
        </p:nvGraphicFramePr>
        <p:xfrm>
          <a:off x="838200" y="1825625"/>
          <a:ext cx="10515600" cy="4450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77099047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8871415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569877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LCMPT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(avant)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(après)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138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chœur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</a:t>
                      </a:r>
                      <a:endParaRPr lang="fr-FR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63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NT mixed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mixte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mixte</a:t>
                      </a: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47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   NT </a:t>
                      </a:r>
                      <a:r>
                        <a:rPr lang="fr-CA" sz="1800" dirty="0" err="1"/>
                        <a:t>tenor</a:t>
                      </a:r>
                      <a:r>
                        <a:rPr lang="fr-CA" sz="1800" dirty="0"/>
                        <a:t> </a:t>
                      </a:r>
                      <a:r>
                        <a:rPr lang="fr-CA" sz="1800" dirty="0" err="1"/>
                        <a:t>bass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de voix graves </a:t>
                      </a:r>
                      <a:r>
                        <a:rPr lang="fr-CA" sz="1500" b="0" i="1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(à venir)</a:t>
                      </a:r>
                      <a:endParaRPr lang="fr-CA" sz="1500" b="0" i="0" u="none" strike="noStrike" noProof="0" dirty="0">
                        <a:solidFill>
                          <a:srgbClr val="232326"/>
                        </a:solidFill>
                        <a:latin typeface="Segoe UI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98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   NT </a:t>
                      </a:r>
                      <a:r>
                        <a:rPr lang="fr-CA" sz="1800" dirty="0" err="1"/>
                        <a:t>men's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d'hommes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   TS </a:t>
                      </a:r>
                      <a:r>
                        <a:rPr lang="fr-CA" sz="1800" b="0" i="0" u="none" strike="noStrike" noProof="0">
                          <a:solidFill>
                            <a:srgbClr val="232326"/>
                          </a:solidFill>
                          <a:latin typeface="Segoe UI Light"/>
                        </a:rPr>
                        <a:t>chœur d'hommes </a:t>
                      </a: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70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NT </a:t>
                      </a:r>
                      <a:r>
                        <a:rPr lang="fr-CA" sz="1800" dirty="0" err="1"/>
                        <a:t>transgender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transgenre </a:t>
                      </a:r>
                      <a:r>
                        <a:rPr lang="fr-CA" sz="1500" b="0" i="1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(à venir)</a:t>
                      </a:r>
                      <a:endParaRPr lang="fr-CA" sz="1500" b="0" i="0" u="none" strike="noStrike" noProof="0" dirty="0">
                        <a:solidFill>
                          <a:srgbClr val="232326"/>
                        </a:solidFill>
                        <a:latin typeface="Segoe UI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132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NT </a:t>
                      </a:r>
                      <a:r>
                        <a:rPr lang="fr-CA" sz="1800" dirty="0" err="1"/>
                        <a:t>treble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de voix aiguës </a:t>
                      </a:r>
                      <a:r>
                        <a:rPr lang="fr-CA" sz="1500" b="0" i="1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(à venir)</a:t>
                      </a:r>
                      <a:endParaRPr lang="fr-CA" sz="1500" b="0" i="0" u="none" strike="noStrike" noProof="0" dirty="0">
                        <a:solidFill>
                          <a:srgbClr val="232326"/>
                        </a:solidFill>
                        <a:latin typeface="Segoe UI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14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   NT boys'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 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de garçons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   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TS chœur de garçons</a:t>
                      </a:r>
                      <a:r>
                        <a:rPr lang="fr-CA" sz="1800" dirty="0"/>
                        <a:t>     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643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   NT </a:t>
                      </a:r>
                      <a:r>
                        <a:rPr lang="fr-CA" sz="1800" dirty="0" err="1"/>
                        <a:t>children's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d'enfants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  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TS chœur d'enfants</a:t>
                      </a: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91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   NT girls' chorus  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  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TS chœur de filles </a:t>
                      </a:r>
                      <a:r>
                        <a:rPr lang="fr-CA" sz="1500" b="0" i="1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(à venir)</a:t>
                      </a:r>
                      <a:endParaRPr lang="fr-CA" sz="1500" b="0" i="0" u="none" strike="noStrike" noProof="0" dirty="0">
                        <a:solidFill>
                          <a:srgbClr val="232326"/>
                        </a:solidFill>
                        <a:latin typeface="Segoe UI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32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   NT </a:t>
                      </a:r>
                      <a:r>
                        <a:rPr lang="fr-CA" sz="1800" dirty="0" err="1"/>
                        <a:t>women's</a:t>
                      </a:r>
                      <a:r>
                        <a:rPr lang="fr-CA" sz="1800" dirty="0"/>
                        <a:t> chorus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chœur de femmes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  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TS chœur de femmes</a:t>
                      </a: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98033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   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   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   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418737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5417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Descripteurs modifiés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CA" dirty="0">
              <a:cs typeface="Segoe UI Light"/>
            </a:endParaRPr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2E2B2A5-7E6B-A58B-4EED-035CBFC6C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58022"/>
              </p:ext>
            </p:extLst>
          </p:nvPr>
        </p:nvGraphicFramePr>
        <p:xfrm>
          <a:off x="1696528" y="1825924"/>
          <a:ext cx="8990402" cy="4374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201">
                  <a:extLst>
                    <a:ext uri="{9D8B030D-6E8A-4147-A177-3AD203B41FA5}">
                      <a16:colId xmlns:a16="http://schemas.microsoft.com/office/drawing/2014/main" val="4084235697"/>
                    </a:ext>
                  </a:extLst>
                </a:gridCol>
                <a:gridCol w="4495201">
                  <a:extLst>
                    <a:ext uri="{9D8B030D-6E8A-4147-A177-3AD203B41FA5}">
                      <a16:colId xmlns:a16="http://schemas.microsoft.com/office/drawing/2014/main" val="1327598581"/>
                    </a:ext>
                  </a:extLst>
                </a:gridCol>
              </a:tblGrid>
              <a:tr h="448235">
                <a:tc>
                  <a:txBody>
                    <a:bodyPr/>
                    <a:lstStyle/>
                    <a:p>
                      <a:r>
                        <a:rPr lang="fr-CA" sz="1800" dirty="0"/>
                        <a:t>Avant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Après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223383"/>
                  </a:ext>
                </a:extLst>
              </a:tr>
              <a:tr h="43622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baryton (viole)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baryton (luth à cordes frottées)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276692"/>
                  </a:ext>
                </a:extLst>
              </a:tr>
              <a:tr h="43622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flûte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instrument à biseau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675144"/>
                  </a:ext>
                </a:extLst>
              </a:tr>
              <a:tr h="43622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flûte traversière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flûte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809493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médiums divers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moyens mixtes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245393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r>
                        <a:rPr lang="fr-CA" sz="1800" dirty="0"/>
                        <a:t>sons traités en 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sons électroniques en temps réel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60175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r>
                        <a:rPr lang="fr-CA" sz="1800" dirty="0"/>
                        <a:t>timbale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timbales </a:t>
                      </a:r>
                      <a:r>
                        <a:rPr lang="fr-CA" sz="1800" i="1" dirty="0"/>
                        <a:t>(à venir)</a:t>
                      </a:r>
                      <a:endParaRPr lang="fr-F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575471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r>
                        <a:rPr lang="fr-CA" sz="1800" dirty="0"/>
                        <a:t>viole de gambe soprano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dessus de viole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17373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viole de gambe ténor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taille de viole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36299"/>
                  </a:ext>
                </a:extLst>
              </a:tr>
              <a:tr h="43622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voix médium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dirty="0"/>
                        <a:t>voix moyenne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57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55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 anchor="ctr"/>
          <a:lstStyle/>
          <a:p>
            <a:r>
              <a:rPr lang="fr-CA"/>
              <a:t>Merci</a:t>
            </a:r>
          </a:p>
          <a:p>
            <a:r>
              <a:rPr lang="fr-CA"/>
              <a:t>Questions?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863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Aperçu du RVMMEM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/>
              <a:t>Un des 5 thésaurus du RVM</a:t>
            </a:r>
          </a:p>
          <a:p>
            <a:r>
              <a:rPr lang="fr-CA" dirty="0"/>
              <a:t>832 descripteurs de moyens d’exécution en musique (1er octobre 2023)</a:t>
            </a:r>
            <a:endParaRPr lang="fr-CA" dirty="0">
              <a:cs typeface="Segoe UI Light"/>
            </a:endParaRPr>
          </a:p>
          <a:p>
            <a:r>
              <a:rPr lang="en-US" dirty="0" err="1"/>
              <a:t>Traduction</a:t>
            </a:r>
            <a:r>
              <a:rPr lang="en-US" dirty="0"/>
              <a:t> et adaptation du </a:t>
            </a:r>
            <a:r>
              <a:rPr lang="en-US" i="1" dirty="0"/>
              <a:t>Library of Congress Medium of Performance Thesaurus for Music</a:t>
            </a:r>
            <a:r>
              <a:rPr lang="en-US" dirty="0"/>
              <a:t> (LCMPT)</a:t>
            </a:r>
          </a:p>
          <a:p>
            <a:r>
              <a:rPr lang="fr-CA" dirty="0"/>
              <a:t>Utilisation des descripteurs :</a:t>
            </a:r>
            <a:endParaRPr lang="fr-CA" dirty="0">
              <a:ea typeface="+mn-lt"/>
              <a:cs typeface="+mn-lt"/>
            </a:endParaRPr>
          </a:p>
          <a:p>
            <a:pPr lvl="1"/>
            <a:r>
              <a:rPr lang="fr-CA" dirty="0"/>
              <a:t>Dans la zone MARC 382 des notices bibliographiques et des notices d’autorité</a:t>
            </a:r>
          </a:p>
          <a:p>
            <a:pPr lvl="2"/>
            <a:r>
              <a:rPr lang="fr-CA" dirty="0"/>
              <a:t>Exemple : 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r>
              <a:rPr lang="fr-CA" dirty="0"/>
              <a:t>Dans les points d’accès autorisés des œuvres et des expressions musicales</a:t>
            </a:r>
            <a:endParaRPr lang="fr-CA" dirty="0">
              <a:cs typeface="Segoe UI Light"/>
            </a:endParaRPr>
          </a:p>
          <a:p>
            <a:pPr lvl="2"/>
            <a:r>
              <a:rPr lang="fr-CA" dirty="0"/>
              <a:t>Exemple :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2023-10-13</a:t>
            </a:r>
            <a:endParaRPr lang="fr-CA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11FA9E4-A4F0-6D30-11B5-2B8F600CB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206" y="3942422"/>
            <a:ext cx="6356554" cy="44799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058FF02-0B27-8326-5B67-DDC3EE4AA2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206" y="4511949"/>
            <a:ext cx="5889522" cy="3659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C6BA05D-4755-40B2-365C-01E8E5F55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0464" y="5380832"/>
            <a:ext cx="5877231" cy="53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2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Problèmes identifiés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/>
              <a:t>Problèmes identifiés par des catalogueurs de différentes institutions</a:t>
            </a:r>
          </a:p>
          <a:p>
            <a:r>
              <a:rPr lang="fr-CA" dirty="0"/>
              <a:t>Principaux problèmes :</a:t>
            </a:r>
          </a:p>
          <a:p>
            <a:pPr lvl="1"/>
            <a:r>
              <a:rPr lang="fr-CA" dirty="0"/>
              <a:t>Différences entre la structure du RVMMEM et celle du LCMPT</a:t>
            </a:r>
          </a:p>
          <a:p>
            <a:pPr lvl="1"/>
            <a:r>
              <a:rPr lang="fr-CA" dirty="0"/>
              <a:t>Différences entre certains descripteurs du RVMMEM et les vedettes-matière équivalentes dans le RVM (Sujets)</a:t>
            </a:r>
          </a:p>
          <a:p>
            <a:pPr lvl="1"/>
            <a:r>
              <a:rPr lang="fr-CA" dirty="0"/>
              <a:t>Le </a:t>
            </a:r>
            <a:r>
              <a:rPr lang="fr-CA" i="1" dirty="0"/>
              <a:t>Guide d’utilisation du RVMMEM </a:t>
            </a:r>
            <a:r>
              <a:rPr lang="fr-CA" dirty="0"/>
              <a:t>avait besoin d’une mise à jour</a:t>
            </a:r>
          </a:p>
          <a:p>
            <a:r>
              <a:rPr lang="fr-CA" dirty="0"/>
              <a:t>Solution proposée par le Comité d’utilisateurs experts du RVM : création d’un groupe de travail</a:t>
            </a:r>
          </a:p>
          <a:p>
            <a:pPr lvl="1"/>
            <a:r>
              <a:rPr lang="fr-CA" dirty="0">
                <a:cs typeface="Segoe UI Light"/>
              </a:rPr>
              <a:t>3 membres : Dominique Dubé (Conservatoire de musique de Québec, février-avril 2023), Guillaume Lizotte (Université Laval) et Lina Picard (Université de Montréal)</a:t>
            </a:r>
          </a:p>
          <a:p>
            <a:pPr lvl="1"/>
            <a:r>
              <a:rPr lang="fr-CA" dirty="0">
                <a:cs typeface="Segoe UI Light"/>
              </a:rPr>
              <a:t>Un relecteur : Daniel Paradis (BAnQ)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2023-10-13</a:t>
            </a:r>
            <a:endParaRPr lang="fr-CA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744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Défis rencontrés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/>
              <a:t>Défis terminologiques et de traduction</a:t>
            </a:r>
          </a:p>
          <a:p>
            <a:r>
              <a:rPr lang="fr-CA" dirty="0"/>
              <a:t>Parution le 1</a:t>
            </a:r>
            <a:r>
              <a:rPr lang="fr-CA" baseline="30000" dirty="0"/>
              <a:t>er</a:t>
            </a:r>
            <a:r>
              <a:rPr lang="fr-CA" dirty="0"/>
              <a:t> mars 2023 d’une nouvelle version des </a:t>
            </a:r>
            <a:r>
              <a:rPr lang="fr-CA" i="1" dirty="0"/>
              <a:t>Best Practices for </a:t>
            </a:r>
            <a:r>
              <a:rPr lang="fr-CA" i="1" dirty="0" err="1"/>
              <a:t>Using</a:t>
            </a:r>
            <a:r>
              <a:rPr lang="fr-CA" i="1" dirty="0"/>
              <a:t> LCMPT: A Manual for Use </a:t>
            </a:r>
            <a:r>
              <a:rPr lang="fr-CA" i="1" dirty="0" err="1"/>
              <a:t>with</a:t>
            </a:r>
            <a:r>
              <a:rPr lang="fr-CA" i="1" dirty="0"/>
              <a:t> MARC Field 382</a:t>
            </a:r>
            <a:r>
              <a:rPr lang="fr-CA" dirty="0"/>
              <a:t> de la Music Library Association</a:t>
            </a:r>
          </a:p>
          <a:p>
            <a:r>
              <a:rPr lang="fr-CA" dirty="0"/>
              <a:t>Registre de la voix et genre</a:t>
            </a:r>
          </a:p>
          <a:p>
            <a:r>
              <a:rPr lang="fr-CA" dirty="0"/>
              <a:t>La mise à jour du guide a entraîné la création de nouveaux descripteurs et la mise à jour d'un plus grand nombre de notices d'autorité que prévu</a:t>
            </a:r>
            <a:endParaRPr lang="fr-CA" dirty="0">
              <a:cs typeface="Segoe UI Light"/>
            </a:endParaRPr>
          </a:p>
          <a:p>
            <a:r>
              <a:rPr lang="fr-CA" dirty="0"/>
              <a:t>Quelques vedettes-matière du RVM (Sujets) devront aussi être modifiées pour assurer la cohérence entre les thésaurus</a:t>
            </a:r>
            <a:endParaRPr lang="fr-CA" dirty="0">
              <a:cs typeface="Segoe UI Light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2023-10-13</a:t>
            </a:r>
            <a:endParaRPr lang="fr-CA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282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Réalisations et travaux en cours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17 réunions de travail depuis février 2023</a:t>
            </a:r>
          </a:p>
          <a:p>
            <a:r>
              <a:rPr lang="fr-CA" dirty="0"/>
              <a:t>Entre le 23 août et le 6 octobre, 56 notices d’autorité ont été modifiées par l’équipe du RVM</a:t>
            </a:r>
          </a:p>
          <a:p>
            <a:r>
              <a:rPr lang="fr-CA" dirty="0"/>
              <a:t>Plusieurs notices d’autorité sont prêtes à être modifiées ou créées</a:t>
            </a:r>
          </a:p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2023-10-13</a:t>
            </a:r>
            <a:endParaRPr lang="fr-CA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EAFC-81DC-49F2-A588-2F44970C23CF}" type="slidenum">
              <a:rPr lang="fr-CA" smtClean="0"/>
              <a:t>5</a:t>
            </a:fld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064" y="3360163"/>
            <a:ext cx="5987872" cy="267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3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Réalisations et travaux en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/>
              <a:t>Modifications dans les notices d’autorité :</a:t>
            </a:r>
          </a:p>
          <a:p>
            <a:pPr lvl="1"/>
            <a:r>
              <a:rPr lang="fr-CA" dirty="0"/>
              <a:t>Un petit nombre de descripteurs ont été modifiés</a:t>
            </a:r>
            <a:endParaRPr lang="fr-CA" dirty="0">
              <a:cs typeface="Segoe UI Light"/>
            </a:endParaRPr>
          </a:p>
          <a:p>
            <a:pPr lvl="1"/>
            <a:r>
              <a:rPr lang="fr-CA" dirty="0"/>
              <a:t>Ajout de termes rejetés (EP)</a:t>
            </a:r>
            <a:endParaRPr lang="fr-CA" dirty="0">
              <a:cs typeface="Segoe UI Light"/>
            </a:endParaRPr>
          </a:p>
          <a:p>
            <a:pPr lvl="1"/>
            <a:r>
              <a:rPr lang="fr-CA" dirty="0"/>
              <a:t>Modification du terme générique pour corriger la hiérarchie</a:t>
            </a:r>
          </a:p>
          <a:p>
            <a:pPr lvl="1"/>
            <a:r>
              <a:rPr lang="fr-CA" dirty="0"/>
              <a:t>Ajout ou modification de notes d’application</a:t>
            </a:r>
          </a:p>
          <a:p>
            <a:r>
              <a:rPr lang="fr-CA" i="1" dirty="0"/>
              <a:t>Guide d’utilisation du RVMMEM </a:t>
            </a:r>
            <a:r>
              <a:rPr lang="fr-CA" dirty="0"/>
              <a:t>:</a:t>
            </a:r>
          </a:p>
          <a:p>
            <a:pPr lvl="1"/>
            <a:r>
              <a:rPr lang="fr-CA" dirty="0"/>
              <a:t>Mise à jour du texte terminée</a:t>
            </a:r>
          </a:p>
          <a:p>
            <a:pPr lvl="1"/>
            <a:r>
              <a:rPr lang="fr-CA" dirty="0"/>
              <a:t>Nouveaux exemples et nouvelles situations spécifiques</a:t>
            </a:r>
          </a:p>
          <a:p>
            <a:pPr lvl="1"/>
            <a:r>
              <a:rPr lang="fr-CA" dirty="0"/>
              <a:t>À faire : relecture et mise en page finale du guide</a:t>
            </a:r>
            <a:endParaRPr lang="fr-CA" dirty="0">
              <a:cs typeface="Segoe UI Light"/>
            </a:endParaRPr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888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de modification : haut de la hiérarchie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337877"/>
              </p:ext>
            </p:extLst>
          </p:nvPr>
        </p:nvGraphicFramePr>
        <p:xfrm>
          <a:off x="838200" y="1825625"/>
          <a:ext cx="105156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82758145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59479191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413574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LCMPT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(avant)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(après)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8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ensemble</a:t>
                      </a:r>
                      <a:endParaRPr lang="fr-FR" dirty="0"/>
                    </a:p>
                    <a:p>
                      <a:pPr lvl="0">
                        <a:buNone/>
                      </a:pPr>
                      <a:r>
                        <a:rPr lang="fr-CA" sz="1800" dirty="0"/>
                        <a:t>   </a:t>
                      </a:r>
                      <a:r>
                        <a:rPr lang="fr-CA" sz="1500" dirty="0"/>
                        <a:t>NT mixed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ensemble</a:t>
                      </a:r>
                    </a:p>
                    <a:p>
                      <a:pPr lvl="0">
                        <a:buNone/>
                      </a:pPr>
                      <a:r>
                        <a:rPr lang="fr-CA" sz="1800" dirty="0"/>
                        <a:t>   </a:t>
                      </a:r>
                      <a:r>
                        <a:rPr lang="fr-CA" sz="1500" dirty="0"/>
                        <a:t>TS moyens mixtes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10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performer</a:t>
                      </a:r>
                      <a:endParaRPr lang="fr-FR"/>
                    </a:p>
                    <a:p>
                      <a:pPr lvl="0">
                        <a:buNone/>
                      </a:pPr>
                      <a:r>
                        <a:rPr lang="fr-CA" sz="1800" dirty="0"/>
                        <a:t>   </a:t>
                      </a:r>
                      <a:r>
                        <a:rPr lang="fr-CA" sz="1500" dirty="0"/>
                        <a:t>NT instrument</a:t>
                      </a:r>
                    </a:p>
                    <a:p>
                      <a:pPr lvl="0">
                        <a:buNone/>
                      </a:pPr>
                      <a:r>
                        <a:rPr lang="fr-CA" sz="1500" dirty="0"/>
                        <a:t>   NT mixed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interprète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interprète</a:t>
                      </a:r>
                    </a:p>
                    <a:p>
                      <a:pPr lvl="0">
                        <a:buNone/>
                      </a:pPr>
                      <a:r>
                        <a:rPr lang="fr-CA" sz="1800" dirty="0"/>
                        <a:t>  </a:t>
                      </a:r>
                      <a:r>
                        <a:rPr lang="fr-CA" sz="1500" dirty="0"/>
                        <a:t> TS instrument</a:t>
                      </a:r>
                    </a:p>
                    <a:p>
                      <a:pPr lvl="0">
                        <a:buNone/>
                      </a:pPr>
                      <a:r>
                        <a:rPr lang="fr-CA" sz="1500" dirty="0"/>
                        <a:t>   TS moyens mixtes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77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 err="1"/>
                        <a:t>visuals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éléments visuels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3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instrument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94141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médiums divers</a:t>
                      </a:r>
                    </a:p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</a:t>
                      </a:r>
                      <a:r>
                        <a:rPr lang="fr-CA" sz="15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TS éléments visuels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402235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16" name="ZoneTexte 15"/>
          <p:cNvSpPr txBox="1"/>
          <p:nvPr/>
        </p:nvSpPr>
        <p:spPr>
          <a:xfrm>
            <a:off x="837282" y="5316733"/>
            <a:ext cx="105165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2100" dirty="0"/>
              <a:t>Le descripteur </a:t>
            </a:r>
            <a:r>
              <a:rPr lang="fr-CA" sz="2100" b="1" dirty="0"/>
              <a:t>médiums divers </a:t>
            </a:r>
            <a:r>
              <a:rPr lang="fr-CA" sz="2100" dirty="0"/>
              <a:t>a été</a:t>
            </a:r>
            <a:r>
              <a:rPr lang="fr-CA" sz="2100" b="1" dirty="0"/>
              <a:t> </a:t>
            </a:r>
            <a:r>
              <a:rPr lang="fr-CA" sz="2100" dirty="0"/>
              <a:t>renommé </a:t>
            </a:r>
            <a:r>
              <a:rPr lang="fr-CA" sz="2100" b="1" dirty="0"/>
              <a:t>moyens mixtes</a:t>
            </a:r>
            <a:endParaRPr lang="fr-CA" sz="2100" dirty="0">
              <a:cs typeface="Segoe UI Light"/>
            </a:endParaRPr>
          </a:p>
          <a:p>
            <a:r>
              <a:rPr lang="fr-CA" sz="1500" i="1" dirty="0"/>
              <a:t>(Éléments fusionnés provenant de différents arts qui ne peuvent pas être décrits par un terme plus spécifique)</a:t>
            </a:r>
            <a:endParaRPr lang="fr-CA" sz="1500" i="1" dirty="0"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15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de modification : clarinette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9EAAF7C-33D6-C210-6A98-5EE2CB083A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108498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50056405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0415089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896939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LCMPT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(avant)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RVMMEM (après)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200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CA" sz="18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clarinette (famille)</a:t>
                      </a:r>
                      <a:endParaRPr lang="fr-CA" sz="1800" i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80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clarinet</a:t>
                      </a:r>
                      <a:endParaRPr lang="fr-FR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 clarinette</a:t>
                      </a:r>
                      <a:endParaRPr lang="fr-CA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clarinette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9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NT alto </a:t>
                      </a: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clarinet</a:t>
                      </a:r>
                      <a:endParaRPr lang="fr-FR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   TS clarinette alto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TS clarinette alto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19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NT </a:t>
                      </a: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bass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</a:t>
                      </a: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clarinet</a:t>
                      </a:r>
                      <a:endParaRPr lang="fr-CA" sz="18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TS clarinette basse</a:t>
                      </a:r>
                      <a:endParaRPr lang="fr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TS clarinette basse</a:t>
                      </a:r>
                      <a:endParaRPr lang="fr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1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dirty="0"/>
                        <a:t>   ...</a:t>
                      </a:r>
                      <a:endParaRPr lang="fr-CA" sz="18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52690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09EC421-7C50-B24A-95DE-CD1C0BE4C5EC}"/>
              </a:ext>
            </a:extLst>
          </p:cNvPr>
          <p:cNvSpPr txBox="1"/>
          <p:nvPr/>
        </p:nvSpPr>
        <p:spPr>
          <a:xfrm>
            <a:off x="843311" y="4392176"/>
            <a:ext cx="1051651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100" dirty="0">
                <a:cs typeface="Segoe UI Light"/>
              </a:rPr>
              <a:t>Le descripteur </a:t>
            </a:r>
            <a:r>
              <a:rPr lang="fr-CA" sz="2100" b="1" dirty="0">
                <a:cs typeface="Segoe UI Light"/>
              </a:rPr>
              <a:t>clarinette (famille)</a:t>
            </a:r>
            <a:r>
              <a:rPr lang="fr-CA" sz="2100" dirty="0">
                <a:cs typeface="Segoe UI Light"/>
              </a:rPr>
              <a:t>, qui n'avait pas d'équivalent LCMPT,</a:t>
            </a:r>
            <a:r>
              <a:rPr lang="fr-CA" sz="2100" b="1" dirty="0">
                <a:cs typeface="Segoe UI Light"/>
              </a:rPr>
              <a:t> </a:t>
            </a:r>
            <a:r>
              <a:rPr lang="fr-CA" sz="2100" dirty="0">
                <a:cs typeface="Segoe UI Light"/>
              </a:rPr>
              <a:t>a été supprimé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100" dirty="0">
                <a:cs typeface="Segoe UI Light"/>
              </a:rPr>
              <a:t>Le descripteur </a:t>
            </a:r>
            <a:r>
              <a:rPr lang="fr-CA" sz="2100" b="1" dirty="0">
                <a:cs typeface="Segoe UI Light"/>
              </a:rPr>
              <a:t>clarinette</a:t>
            </a:r>
            <a:r>
              <a:rPr lang="fr-CA" sz="2100" dirty="0">
                <a:cs typeface="Segoe UI Light"/>
              </a:rPr>
              <a:t> a maintenant comme TG </a:t>
            </a:r>
            <a:r>
              <a:rPr lang="fr-CA" sz="2100" b="1" dirty="0">
                <a:cs typeface="Segoe UI Light"/>
              </a:rPr>
              <a:t>instrument à anche simple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100" dirty="0">
                <a:cs typeface="Segoe UI Light"/>
              </a:rPr>
              <a:t>La note d'application de </a:t>
            </a:r>
            <a:r>
              <a:rPr lang="fr-CA" sz="2100" b="1" dirty="0">
                <a:cs typeface="Segoe UI Light"/>
              </a:rPr>
              <a:t>clarinette</a:t>
            </a:r>
            <a:r>
              <a:rPr lang="fr-CA" sz="2100" dirty="0">
                <a:cs typeface="Segoe UI Light"/>
              </a:rPr>
              <a:t> a été modifiée : </a:t>
            </a:r>
            <a:r>
              <a:rPr lang="fr-CA" sz="2100" i="1" dirty="0">
                <a:cs typeface="Segoe UI Light"/>
              </a:rPr>
              <a:t>Employer pour une clarinette soprano associée à la musique savante occidentale ou pour une clarinette dont le registre n'est pas précisé</a:t>
            </a:r>
            <a:r>
              <a:rPr lang="fr-CA" sz="2100" dirty="0">
                <a:cs typeface="Segoe UI Light"/>
              </a:rPr>
              <a:t>.</a:t>
            </a:r>
            <a:endParaRPr lang="fr-CA" sz="2100">
              <a:cs typeface="Segoe UI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sz="2100" b="1" dirty="0"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092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de modification : flûte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F5A7B6A0-42A0-7536-2402-7C5775617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774122"/>
              </p:ext>
            </p:extLst>
          </p:nvPr>
        </p:nvGraphicFramePr>
        <p:xfrm>
          <a:off x="838200" y="1825625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64986937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48342740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2835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1800" b="0" dirty="0"/>
                        <a:t>LCMPT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RVMMEM (avant)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RVMMEM (après)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845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b="0" dirty="0" err="1"/>
                        <a:t>edge-blown</a:t>
                      </a:r>
                      <a:r>
                        <a:rPr lang="fr-CA" sz="1800" b="0" dirty="0"/>
                        <a:t> instrument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flûte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instrument à biseau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547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NT </a:t>
                      </a:r>
                      <a:r>
                        <a:rPr lang="fr-CA" sz="1800" b="0" dirty="0" err="1"/>
                        <a:t>ductless</a:t>
                      </a:r>
                      <a:r>
                        <a:rPr lang="fr-CA" sz="1800" b="0" dirty="0"/>
                        <a:t> flute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   TS flûte sans conduit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TS flûte sans conduit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35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 NT flute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 TS flûte traversière</a:t>
                      </a:r>
                    </a:p>
                    <a:p>
                      <a:pPr lvl="0">
                        <a:buNone/>
                      </a:pPr>
                      <a:r>
                        <a:rPr lang="fr-CA" sz="1800" b="0" dirty="0"/>
                        <a:t>     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EP flûte </a:t>
                      </a: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hyperbasse</a:t>
                      </a:r>
                      <a:endParaRPr lang="fr-CA" sz="1800" b="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 TS flûte</a:t>
                      </a:r>
                      <a:endParaRPr lang="fr-CA" sz="18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357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    NT </a:t>
                      </a:r>
                      <a:r>
                        <a:rPr lang="fr-CA" sz="1800" b="0" dirty="0" err="1"/>
                        <a:t>hyperbass</a:t>
                      </a:r>
                      <a:r>
                        <a:rPr lang="fr-CA" sz="1800" b="0" dirty="0"/>
                        <a:t> flute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 </a:t>
                      </a:r>
                      <a:endParaRPr lang="fr-CA" sz="1800" b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/>
                        <a:t>         TS 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flûte </a:t>
                      </a:r>
                      <a:r>
                        <a:rPr lang="fr-CA" sz="1800" b="0" i="0" u="none" strike="noStrike" noProof="0" dirty="0" err="1">
                          <a:solidFill>
                            <a:srgbClr val="232326"/>
                          </a:solidFill>
                          <a:latin typeface="Segoe UI Light"/>
                        </a:rPr>
                        <a:t>hyperbasse</a:t>
                      </a:r>
                      <a:r>
                        <a:rPr lang="fr-CA" sz="1800" b="0" i="0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 </a:t>
                      </a:r>
                      <a:r>
                        <a:rPr lang="fr-CA" sz="1800" b="0" i="1" u="none" strike="noStrike" noProof="0" dirty="0">
                          <a:solidFill>
                            <a:srgbClr val="232326"/>
                          </a:solidFill>
                          <a:latin typeface="Segoe UI Light"/>
                        </a:rPr>
                        <a:t>(à venir)</a:t>
                      </a:r>
                      <a:endParaRPr lang="fr-CA" sz="18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008915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2023-10-06</a:t>
            </a:r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550B22F-A1FF-3694-4C19-288E68DF3885}"/>
              </a:ext>
            </a:extLst>
          </p:cNvPr>
          <p:cNvSpPr txBox="1"/>
          <p:nvPr/>
        </p:nvSpPr>
        <p:spPr>
          <a:xfrm>
            <a:off x="889819" y="4278702"/>
            <a:ext cx="1046152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CA" sz="2100" dirty="0">
                <a:cs typeface="Segoe UI Light"/>
              </a:rPr>
              <a:t>Le descripteur </a:t>
            </a:r>
            <a:r>
              <a:rPr lang="fr-CA" sz="2100" b="1" dirty="0">
                <a:cs typeface="Segoe UI Light"/>
              </a:rPr>
              <a:t>flûte traversière</a:t>
            </a:r>
            <a:r>
              <a:rPr lang="fr-CA" sz="2100" dirty="0">
                <a:cs typeface="Segoe UI Light"/>
              </a:rPr>
              <a:t> a été remplacé par </a:t>
            </a:r>
            <a:r>
              <a:rPr lang="fr-CA" sz="2100" b="1" dirty="0">
                <a:cs typeface="Segoe UI Light"/>
              </a:rPr>
              <a:t>flûte</a:t>
            </a:r>
            <a:r>
              <a:rPr lang="fr-CA" sz="2100" dirty="0">
                <a:cs typeface="Segoe UI Light"/>
              </a:rPr>
              <a:t> pour correspondre à la vedette-matière </a:t>
            </a:r>
            <a:r>
              <a:rPr lang="fr-CA" sz="2100" b="1" dirty="0">
                <a:cs typeface="Segoe UI Light"/>
              </a:rPr>
              <a:t>Flûte</a:t>
            </a:r>
            <a:r>
              <a:rPr lang="fr-CA" sz="2100" dirty="0">
                <a:cs typeface="Segoe UI Light"/>
              </a:rPr>
              <a:t> du RVM (Sujets)</a:t>
            </a:r>
            <a:endParaRPr lang="fr-FR"/>
          </a:p>
          <a:p>
            <a:pPr marL="342900" indent="-342900">
              <a:buFont typeface="Arial"/>
              <a:buChar char="•"/>
            </a:pPr>
            <a:r>
              <a:rPr lang="fr-CA" sz="2100" dirty="0">
                <a:cs typeface="Segoe UI Light"/>
              </a:rPr>
              <a:t>Le terme rejeté </a:t>
            </a:r>
            <a:r>
              <a:rPr lang="fr-CA" sz="2100" b="1" dirty="0">
                <a:cs typeface="Segoe UI Light"/>
              </a:rPr>
              <a:t>flûte </a:t>
            </a:r>
            <a:r>
              <a:rPr lang="fr-CA" sz="2100" b="1" dirty="0" err="1">
                <a:cs typeface="Segoe UI Light"/>
              </a:rPr>
              <a:t>hyperbasse</a:t>
            </a:r>
            <a:r>
              <a:rPr lang="fr-CA" sz="2100" dirty="0">
                <a:cs typeface="Segoe UI Light"/>
              </a:rPr>
              <a:t> a été supprimé de l'autorité de </a:t>
            </a:r>
            <a:r>
              <a:rPr lang="fr-CA" sz="2100" b="1" dirty="0">
                <a:cs typeface="Segoe UI Light"/>
              </a:rPr>
              <a:t>flûte</a:t>
            </a:r>
            <a:r>
              <a:rPr lang="fr-CA" sz="2100" dirty="0">
                <a:cs typeface="Segoe UI Light"/>
              </a:rPr>
              <a:t> et deviendra un nouveau descripteur</a:t>
            </a:r>
          </a:p>
        </p:txBody>
      </p:sp>
    </p:spTree>
    <p:extLst>
      <p:ext uri="{BB962C8B-B14F-4D97-AF65-F5344CB8AC3E}">
        <p14:creationId xmlns:p14="http://schemas.microsoft.com/office/powerpoint/2010/main" val="40243106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ibliothèques UdeM">
      <a:dk1>
        <a:srgbClr val="232326"/>
      </a:dk1>
      <a:lt1>
        <a:sysClr val="window" lastClr="FFFFFF"/>
      </a:lt1>
      <a:dk2>
        <a:srgbClr val="39393F"/>
      </a:dk2>
      <a:lt2>
        <a:srgbClr val="E4E9FD"/>
      </a:lt2>
      <a:accent1>
        <a:srgbClr val="0047B6"/>
      </a:accent1>
      <a:accent2>
        <a:srgbClr val="EB690B"/>
      </a:accent2>
      <a:accent3>
        <a:srgbClr val="8CC63F"/>
      </a:accent3>
      <a:accent4>
        <a:srgbClr val="D0D0E5"/>
      </a:accent4>
      <a:accent5>
        <a:srgbClr val="FFD200"/>
      </a:accent5>
      <a:accent6>
        <a:srgbClr val="7CB135"/>
      </a:accent6>
      <a:hlink>
        <a:srgbClr val="C73489"/>
      </a:hlink>
      <a:folHlink>
        <a:srgbClr val="EE3224"/>
      </a:folHlink>
    </a:clrScheme>
    <a:fontScheme name="Personnalisé 2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barit-presentation-2019-16x9.potx" id="{0C0EFE9D-ED9F-43B9-8145-0FF631BBC972}" vid="{B8D30A8A-B2E0-4D0A-875A-EAB560B0D16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1 xmlns="9a0fe304-da09-4b97-a83e-aae67a35eb59" xsi:nil="true"/>
    <Autre_x0020_classification xmlns="9a0fe304-da09-4b97-a83e-aae67a35eb59" xsi:nil="true"/>
    <Unité xmlns="9a0fe304-da09-4b97-a83e-aae67a35eb59">DDG</Unité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-déposé" ma:contentTypeID="0x0101001413981B7E9EE343A66ED017A41D0F8404007AFC03FBC743184F8E72B9C49B719736" ma:contentTypeVersion="4" ma:contentTypeDescription="" ma:contentTypeScope="" ma:versionID="1fdf156e1a5abfb65bc4e509a24dbb12">
  <xsd:schema xmlns:xsd="http://www.w3.org/2001/XMLSchema" xmlns:xs="http://www.w3.org/2001/XMLSchema" xmlns:p="http://schemas.microsoft.com/office/2006/metadata/properties" xmlns:ns2="9a0fe304-da09-4b97-a83e-aae67a35eb59" targetNamespace="http://schemas.microsoft.com/office/2006/metadata/properties" ma:root="true" ma:fieldsID="d4f3cf8f673b453d7e6a9824d83a95ac" ns2:_="">
    <xsd:import namespace="9a0fe304-da09-4b97-a83e-aae67a35eb59"/>
    <xsd:element name="properties">
      <xsd:complexType>
        <xsd:sequence>
          <xsd:element name="documentManagement">
            <xsd:complexType>
              <xsd:all>
                <xsd:element ref="ns2:Unité"/>
                <xsd:element ref="ns2:Notes1" minOccurs="0"/>
                <xsd:element ref="ns2:Autre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fe304-da09-4b97-a83e-aae67a35eb59" elementFormDefault="qualified">
    <xsd:import namespace="http://schemas.microsoft.com/office/2006/documentManagement/types"/>
    <xsd:import namespace="http://schemas.microsoft.com/office/infopath/2007/PartnerControls"/>
    <xsd:element name="Unité" ma:index="8" ma:displayName="Unité" ma:default="--" ma:format="Dropdown" ma:internalName="Unit_x00e9_" ma:readOnly="false">
      <xsd:simpleType>
        <xsd:restriction base="dms:Choice">
          <xsd:enumeration value="--"/>
          <xsd:enumeration value="-- BIBLIOTHÈQUES --"/>
          <xsd:enumeration value="AM"/>
          <xsd:enumeration value="CH"/>
          <xsd:enumeration value="CS"/>
          <xsd:enumeration value="DR"/>
          <xsd:enumeration value="DRSC"/>
          <xsd:enumeration value="DSA"/>
          <xsd:enumeration value="EPC"/>
          <xsd:enumeration value="EPCAML"/>
          <xsd:enumeration value="GP"/>
          <xsd:enumeration value="KI"/>
          <xsd:enumeration value="LA"/>
          <xsd:enumeration value="LSH"/>
          <xsd:enumeration value="LSHCS"/>
          <xsd:enumeration value="MI"/>
          <xsd:enumeration value="MU"/>
          <xsd:enumeration value="MV"/>
          <xsd:enumeration value="PM"/>
          <xsd:enumeration value="PY"/>
          <xsd:enumeration value="SA"/>
          <xsd:enumeration value="SC"/>
          <xsd:enumeration value="-- SERVICES COMMUNS --"/>
          <xsd:enumeration value="DAD"/>
          <xsd:enumeration value="DCOL"/>
          <xsd:enumeration value="DDG"/>
          <xsd:enumeration value="DT"/>
          <xsd:enumeration value="DTDM"/>
          <xsd:enumeration value="DSRRE"/>
          <xsd:enumeration value="PEB"/>
          <xsd:enumeration value="-- COMITÉS ET GROUPES DE TRAVAIL --"/>
          <xsd:enumeration value="ARTD"/>
          <xsd:enumeration value="ATRIUM"/>
          <xsd:enumeration value="BCI"/>
          <xsd:enumeration value="CCB"/>
          <xsd:enumeration value="CLOB"/>
          <xsd:enumeration value="CR"/>
          <xsd:enumeration value="C-UDEM"/>
          <xsd:enumeration value="DEVPRO"/>
          <xsd:enumeration value="FORUM"/>
          <xsd:enumeration value="GREL"/>
          <xsd:enumeration value="GTDA"/>
          <xsd:enumeration value="JRB"/>
          <xsd:enumeration value="PRET"/>
          <xsd:enumeration value="REFVIRT"/>
          <xsd:enumeration value="VDIL"/>
          <xsd:enumeration value="WEB"/>
        </xsd:restriction>
      </xsd:simpleType>
    </xsd:element>
    <xsd:element name="Notes1" ma:index="9" nillable="true" ma:displayName="Notes" ma:internalName="Notes1">
      <xsd:simpleType>
        <xsd:restriction base="dms:Note">
          <xsd:maxLength value="255"/>
        </xsd:restriction>
      </xsd:simpleType>
    </xsd:element>
    <xsd:element name="Autre_x0020_classification" ma:index="10" nillable="true" ma:displayName="Autres classifications" ma:internalName="Autre_x0020_classifica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42478-5969-4A26-8BD9-0BA5F2F1F20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a0fe304-da09-4b97-a83e-aae67a35eb5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B76A65D-DA16-4FB5-81C0-4D6646E2FA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BEE126-65F0-4DA5-92F3-7FBD7B46D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0fe304-da09-4b97-a83e-aae67a35e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gabarit-presentation-2022</Template>
  <TotalTime>216</TotalTime>
  <Words>439</Words>
  <Application>Microsoft Office PowerPoint</Application>
  <PresentationFormat>Grand écran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Révision du RVMMEM</vt:lpstr>
      <vt:lpstr>Aperçu du RVMMEM</vt:lpstr>
      <vt:lpstr>Problèmes identifiés</vt:lpstr>
      <vt:lpstr>Défis rencontrés</vt:lpstr>
      <vt:lpstr>Réalisations et travaux en cours</vt:lpstr>
      <vt:lpstr>Réalisations et travaux en cours</vt:lpstr>
      <vt:lpstr>Exemple de modification : haut de la hiérarchie</vt:lpstr>
      <vt:lpstr>Exemple de modification : clarinette</vt:lpstr>
      <vt:lpstr>Exemple de modification : flûte</vt:lpstr>
      <vt:lpstr>Exemple de modification : chœur</vt:lpstr>
      <vt:lpstr>Descripteurs modifiés</vt:lpstr>
      <vt:lpstr>Présentation PowerPoint</vt:lpstr>
    </vt:vector>
  </TitlesOfParts>
  <Company>Université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Lina Picard</dc:creator>
  <cp:lastModifiedBy>Lina Picard</cp:lastModifiedBy>
  <cp:revision>643</cp:revision>
  <dcterms:created xsi:type="dcterms:W3CDTF">2023-10-06T16:15:28Z</dcterms:created>
  <dcterms:modified xsi:type="dcterms:W3CDTF">2023-10-10T14:41:44Z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0x0101001413981B7E9EE343A66ED017A41D0F8404007AFC03FBC743184F8E72B9C49B719736</vt:lpwstr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TaxKeywordTaxHTField">
    <vt:lpwstr/>
  </property>
</Properties>
</file>