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3" r:id="rId4"/>
    <p:sldId id="264" r:id="rId5"/>
    <p:sldId id="262" r:id="rId6"/>
    <p:sldId id="265" r:id="rId7"/>
    <p:sldId id="257" r:id="rId8"/>
    <p:sldId id="258" r:id="rId9"/>
    <p:sldId id="260" r:id="rId10"/>
    <p:sldId id="259" r:id="rId11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8A74E-6941-443E-B66B-FBEB2A1C741C}" type="datetimeFigureOut">
              <a:rPr lang="fr-FR" smtClean="0"/>
              <a:t>26/10/2009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DE7AC-75EB-4B0C-B5EC-744628CA3883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6830F-7BF6-4DB2-A6DB-A7DBF7705350}" type="datetimeFigureOut">
              <a:rPr lang="fr-FR" smtClean="0"/>
              <a:t>26/10/2009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DCB70-A7D0-44CC-B3D9-E80713F5E1F4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02B-A5AE-41BD-AB70-02B865BEC655}" type="datetime1">
              <a:rPr lang="fr-FR" smtClean="0"/>
              <a:t>26/10/2009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C4C-DE13-47E4-9AC5-B26831BBC474}" type="datetime1">
              <a:rPr lang="fr-FR" smtClean="0"/>
              <a:t>26/10/2009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141-9C77-4D63-B607-540195F7FBB1}" type="datetime1">
              <a:rPr lang="fr-FR" smtClean="0"/>
              <a:t>26/10/2009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D8F2-8A70-4A90-AF52-BFE4E0AB8857}" type="datetime1">
              <a:rPr lang="fr-FR" smtClean="0"/>
              <a:t>26/10/2009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DF7E-740A-408B-B34E-C53BAE400859}" type="datetime1">
              <a:rPr lang="fr-FR" smtClean="0"/>
              <a:t>26/10/2009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B626-E54E-4654-864A-1517F4C06AF0}" type="datetime1">
              <a:rPr lang="fr-FR" smtClean="0"/>
              <a:t>26/10/2009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F23-C8DE-479A-8D81-35BC88F7735C}" type="datetime1">
              <a:rPr lang="fr-FR" smtClean="0"/>
              <a:t>26/10/2009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492E-F833-4173-A52F-695CDFC4BD9F}" type="datetime1">
              <a:rPr lang="fr-FR" smtClean="0"/>
              <a:t>26/10/2009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581-E678-4E2C-A8BD-D614D2DCBDDE}" type="datetime1">
              <a:rPr lang="fr-FR" smtClean="0"/>
              <a:t>26/10/2009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6233-0C2C-47D2-A0D8-D009C9ABD084}" type="datetime1">
              <a:rPr lang="fr-FR" smtClean="0"/>
              <a:t>26/10/2009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B8B7-C32F-4215-8BC1-8F664795969F}" type="datetime1">
              <a:rPr lang="fr-FR" smtClean="0"/>
              <a:t>26/10/2009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E74F-26D3-40E6-AEFC-97D396AB5F86}" type="datetime1">
              <a:rPr lang="fr-FR" smtClean="0"/>
              <a:t>26/10/2009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cc Justine Lamoureux, aut. 2009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8C29-4100-4D30-ABCF-2E6DDA520DA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3214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sz="3100" dirty="0" smtClean="0"/>
              <a:t>Animation </a:t>
            </a:r>
            <a:r>
              <a:rPr lang="fr-CA" sz="3100" dirty="0" smtClean="0"/>
              <a:t>en </a:t>
            </a:r>
            <a:r>
              <a:rPr lang="fr-CA" sz="3100" dirty="0" smtClean="0"/>
              <a:t>b</a:t>
            </a:r>
            <a:r>
              <a:rPr lang="fr-CA" sz="3100" dirty="0" smtClean="0"/>
              <a:t>ibliothèques universitaires</a:t>
            </a:r>
            <a:br>
              <a:rPr lang="fr-CA" sz="3100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« Concert midi à la bibliothèque de musique de l’UQAM </a:t>
            </a:r>
            <a:r>
              <a:rPr lang="fr-CA" dirty="0" smtClean="0"/>
              <a:t>»</a:t>
            </a:r>
            <a:br>
              <a:rPr lang="fr-CA" dirty="0" smtClean="0"/>
            </a:br>
            <a:r>
              <a:rPr lang="fr-CA" sz="3600" dirty="0" smtClean="0"/>
              <a:t>Conférence-éclair pour la SQACBM</a:t>
            </a:r>
            <a:br>
              <a:rPr lang="fr-CA" sz="3600" dirty="0" smtClean="0"/>
            </a:br>
            <a:r>
              <a:rPr lang="fr-CA" sz="3600" dirty="0" smtClean="0"/>
              <a:t>par Justine Lamoureux et Rémi </a:t>
            </a:r>
            <a:r>
              <a:rPr lang="fr-CA" sz="3600" dirty="0" err="1" smtClean="0"/>
              <a:t>Castonguay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072206"/>
            <a:ext cx="1990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message clair pour tous: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1400172"/>
          </a:xfrm>
        </p:spPr>
        <p:txBody>
          <a:bodyPr/>
          <a:lstStyle/>
          <a:p>
            <a:r>
              <a:rPr lang="fr-CA" dirty="0" smtClean="0"/>
              <a:t>La bibliothèque de musique est là pour se faire voir et se faire entendre!</a:t>
            </a:r>
          </a:p>
          <a:p>
            <a:endParaRPr lang="fr-CA" dirty="0"/>
          </a:p>
          <a:p>
            <a:endParaRPr lang="fr-CA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497"/>
            <a:ext cx="47863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6143644"/>
            <a:ext cx="1990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86808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935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285728"/>
            <a:ext cx="819263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357586" cy="439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976695" cy="27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876"/>
            <a:ext cx="3000396" cy="272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Constat…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829576" cy="3043246"/>
          </a:xfrm>
        </p:spPr>
        <p:txBody>
          <a:bodyPr/>
          <a:lstStyle/>
          <a:p>
            <a:r>
              <a:rPr lang="fr-CA" dirty="0" smtClean="0"/>
              <a:t>Une liste déjà longue de tâches</a:t>
            </a:r>
          </a:p>
          <a:p>
            <a:r>
              <a:rPr lang="fr-CA" dirty="0" smtClean="0"/>
              <a:t>Budget déjà monopolisé</a:t>
            </a:r>
          </a:p>
          <a:p>
            <a:r>
              <a:rPr lang="fr-CA" dirty="0" smtClean="0"/>
              <a:t>Offre de services multiples</a:t>
            </a:r>
          </a:p>
          <a:p>
            <a:pPr>
              <a:buNone/>
            </a:pPr>
            <a:r>
              <a:rPr lang="fr-CA" dirty="0" smtClean="0"/>
              <a:t> </a:t>
            </a:r>
          </a:p>
          <a:p>
            <a:r>
              <a:rPr lang="fr-CA" dirty="0" smtClean="0"/>
              <a:t>Très bonne entente avec le </a:t>
            </a:r>
            <a:r>
              <a:rPr lang="fr-CA" dirty="0" smtClean="0"/>
              <a:t>département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929330"/>
            <a:ext cx="1990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Pourquoi?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fr-CA" dirty="0" smtClean="0"/>
          </a:p>
          <a:p>
            <a:r>
              <a:rPr lang="fr-CA" dirty="0" smtClean="0"/>
              <a:t>Correspond à notre étudiant « </a:t>
            </a:r>
            <a:r>
              <a:rPr lang="fr-CA" dirty="0" err="1" smtClean="0"/>
              <a:t>DaVinci</a:t>
            </a:r>
            <a:r>
              <a:rPr lang="fr-CA" dirty="0" smtClean="0"/>
              <a:t> »</a:t>
            </a:r>
            <a:endParaRPr lang="fr-CA" dirty="0"/>
          </a:p>
          <a:p>
            <a:r>
              <a:rPr lang="fr-CA" dirty="0" smtClean="0"/>
              <a:t>Renforcer </a:t>
            </a:r>
            <a:r>
              <a:rPr lang="fr-CA" dirty="0"/>
              <a:t>la dimension conviviale de </a:t>
            </a:r>
            <a:r>
              <a:rPr lang="fr-CA" dirty="0" smtClean="0"/>
              <a:t>la bibliothèque (création d’un espace concert)</a:t>
            </a:r>
            <a:endParaRPr lang="fr-CA" dirty="0"/>
          </a:p>
          <a:p>
            <a:r>
              <a:rPr lang="fr-CA" dirty="0" smtClean="0"/>
              <a:t>Offre de services virtuels libère de l’espace, il faut en profiter!</a:t>
            </a:r>
            <a:endParaRPr lang="fr-CA" dirty="0"/>
          </a:p>
          <a:p>
            <a:r>
              <a:rPr lang="fr-CA" dirty="0" smtClean="0"/>
              <a:t> « L’action </a:t>
            </a:r>
            <a:r>
              <a:rPr lang="fr-CA" dirty="0"/>
              <a:t>culturelle renforce cette fonction d’espace de sociabilité et de brassage des </a:t>
            </a:r>
            <a:r>
              <a:rPr lang="fr-CA" dirty="0" smtClean="0"/>
              <a:t>connaissances des bibliothèques universitaires» </a:t>
            </a:r>
            <a:r>
              <a:rPr lang="fr-CA" sz="2200" dirty="0" smtClean="0"/>
              <a:t>Bérard, Raymond dans A</a:t>
            </a:r>
            <a:r>
              <a:rPr lang="fr-CA" sz="2200" i="1" dirty="0" smtClean="0"/>
              <a:t>rabesques </a:t>
            </a:r>
            <a:r>
              <a:rPr lang="fr-CA" sz="2200" i="1" dirty="0"/>
              <a:t>n° 50 avril - mai - juin </a:t>
            </a:r>
            <a:r>
              <a:rPr lang="fr-CA" sz="2200" i="1" dirty="0" smtClean="0"/>
              <a:t>2008, p3 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6000768"/>
            <a:ext cx="1990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Comment?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/>
          <a:lstStyle/>
          <a:p>
            <a:r>
              <a:rPr lang="fr-CA" dirty="0" smtClean="0"/>
              <a:t>Créer des liens avec Association, agent de communication, animatrice pédagogique et étudiants</a:t>
            </a:r>
          </a:p>
          <a:p>
            <a:r>
              <a:rPr lang="fr-CA" dirty="0" smtClean="0"/>
              <a:t>Élaborer une offre qui correspond autant au créateur qu’au public visé</a:t>
            </a:r>
          </a:p>
          <a:p>
            <a:r>
              <a:rPr lang="fr-CA" dirty="0" smtClean="0"/>
              <a:t>Organiser l’activité afin qu’elle soit viable même si les « joueurs » changent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6072206"/>
            <a:ext cx="1990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cc Justine Lamoureux, aut. 2009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171</Words>
  <Application>Microsoft Office PowerPoint</Application>
  <PresentationFormat>Affichage à l'écran (4:3)</PresentationFormat>
  <Paragraphs>31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 Animation en bibliothèques universitaires  « Concert midi à la bibliothèque de musique de l’UQAM » Conférence-éclair pour la SQACBM par Justine Lamoureux et Rémi Castonguay    </vt:lpstr>
      <vt:lpstr>Diapositive 2</vt:lpstr>
      <vt:lpstr>Diapositive 3</vt:lpstr>
      <vt:lpstr>Diapositive 4</vt:lpstr>
      <vt:lpstr>Diapositive 5</vt:lpstr>
      <vt:lpstr>Diapositive 6</vt:lpstr>
      <vt:lpstr>Constat…</vt:lpstr>
      <vt:lpstr>Pourquoi?</vt:lpstr>
      <vt:lpstr>Comment?</vt:lpstr>
      <vt:lpstr>Un message clair pour tous:</vt:lpstr>
    </vt:vector>
  </TitlesOfParts>
  <Company>UQAM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en BU </dc:title>
  <dc:creator>Justine Lamoureux</dc:creator>
  <cp:lastModifiedBy>Justine Lamoureux</cp:lastModifiedBy>
  <cp:revision>33</cp:revision>
  <dcterms:created xsi:type="dcterms:W3CDTF">2009-10-22T13:05:35Z</dcterms:created>
  <dcterms:modified xsi:type="dcterms:W3CDTF">2009-10-26T13:10:10Z</dcterms:modified>
</cp:coreProperties>
</file>