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60" r:id="rId1"/>
  </p:sldMasterIdLst>
  <p:notesMasterIdLst>
    <p:notesMasterId r:id="rId17"/>
  </p:notesMasterIdLst>
  <p:sldIdLst>
    <p:sldId id="262" r:id="rId2"/>
    <p:sldId id="266" r:id="rId3"/>
    <p:sldId id="268" r:id="rId4"/>
    <p:sldId id="271" r:id="rId5"/>
    <p:sldId id="264" r:id="rId6"/>
    <p:sldId id="263" r:id="rId7"/>
    <p:sldId id="265" r:id="rId8"/>
    <p:sldId id="270" r:id="rId9"/>
    <p:sldId id="267" r:id="rId10"/>
    <p:sldId id="256" r:id="rId11"/>
    <p:sldId id="257" r:id="rId12"/>
    <p:sldId id="258" r:id="rId13"/>
    <p:sldId id="259" r:id="rId14"/>
    <p:sldId id="260" r:id="rId15"/>
    <p:sldId id="261" r:id="rId16"/>
  </p:sldIdLst>
  <p:sldSz cx="9144000" cy="5143500" type="screen16x9"/>
  <p:notesSz cx="6858000" cy="9144000"/>
  <p:embeddedFontLst>
    <p:embeddedFont>
      <p:font typeface="Source Sans Pro"/>
      <p:regular r:id="rId18"/>
      <p:bold r:id="rId18"/>
      <p:italic r:id="rId18"/>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7"/>
    <p:restoredTop sz="69183"/>
  </p:normalViewPr>
  <p:slideViewPr>
    <p:cSldViewPr snapToGrid="0">
      <p:cViewPr varScale="1">
        <p:scale>
          <a:sx n="86" d="100"/>
          <a:sy n="86" d="100"/>
        </p:scale>
        <p:origin x="1856" y="1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NUL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dirty="0"/>
          </a:p>
        </p:txBody>
      </p:sp>
    </p:spTree>
    <p:extLst>
      <p:ext uri="{BB962C8B-B14F-4D97-AF65-F5344CB8AC3E}">
        <p14:creationId xmlns:p14="http://schemas.microsoft.com/office/powerpoint/2010/main" val="11339508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4560f076f6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4560f076f6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dirty="0">
                <a:solidFill>
                  <a:schemeClr val="dk1"/>
                </a:solidFill>
                <a:latin typeface="Calibri" panose="020F0502020204030204" pitchFamily="34" charset="0"/>
                <a:cs typeface="Calibri" panose="020F0502020204030204" pitchFamily="34" charset="0"/>
              </a:rPr>
              <a:t>It was also important to tell the system that these were </a:t>
            </a:r>
            <a:r>
              <a:rPr lang="en" dirty="0" err="1">
                <a:solidFill>
                  <a:schemeClr val="dk1"/>
                </a:solidFill>
                <a:latin typeface="Calibri" panose="020F0502020204030204" pitchFamily="34" charset="0"/>
                <a:cs typeface="Calibri" panose="020F0502020204030204" pitchFamily="34" charset="0"/>
              </a:rPr>
              <a:t>escores</a:t>
            </a:r>
            <a:r>
              <a:rPr lang="en" dirty="0">
                <a:solidFill>
                  <a:schemeClr val="dk1"/>
                </a:solidFill>
                <a:latin typeface="Calibri" panose="020F0502020204030204" pitchFamily="34" charset="0"/>
                <a:cs typeface="Calibri" panose="020F0502020204030204" pitchFamily="34" charset="0"/>
              </a:rPr>
              <a:t>, not physical scores. This can be communicated in the the 33x fields, which state the content, media, and carrier information in RDA records.</a:t>
            </a:r>
            <a:endParaRPr dirty="0">
              <a:solidFill>
                <a:schemeClr val="dk1"/>
              </a:solidFill>
              <a:latin typeface="Calibri" panose="020F0502020204030204" pitchFamily="34" charset="0"/>
              <a:cs typeface="Calibri" panose="020F0502020204030204" pitchFamily="34" charset="0"/>
            </a:endParaRPr>
          </a:p>
          <a:p>
            <a:pPr marL="0" lvl="0" indent="0" algn="l" rtl="0">
              <a:lnSpc>
                <a:spcPct val="150000"/>
              </a:lnSpc>
              <a:spcBef>
                <a:spcPts val="0"/>
              </a:spcBef>
              <a:spcAft>
                <a:spcPts val="0"/>
              </a:spcAft>
              <a:buNone/>
            </a:pPr>
            <a:r>
              <a:rPr lang="en" dirty="0">
                <a:solidFill>
                  <a:schemeClr val="dk1"/>
                </a:solidFill>
                <a:latin typeface="Calibri" panose="020F0502020204030204" pitchFamily="34" charset="0"/>
                <a:cs typeface="Calibri" panose="020F0502020204030204" pitchFamily="34" charset="0"/>
              </a:rPr>
              <a:t>Because the content of the material has not changed - it is still, primarily, notated music, the 336 content field remain the same. </a:t>
            </a:r>
            <a:endParaRPr dirty="0">
              <a:solidFill>
                <a:schemeClr val="dk1"/>
              </a:solidFill>
              <a:latin typeface="Calibri" panose="020F0502020204030204" pitchFamily="34" charset="0"/>
              <a:cs typeface="Calibri" panose="020F0502020204030204" pitchFamily="34" charset="0"/>
            </a:endParaRPr>
          </a:p>
          <a:p>
            <a:pPr marL="0" lvl="0" indent="0" algn="l" rtl="0">
              <a:lnSpc>
                <a:spcPct val="150000"/>
              </a:lnSpc>
              <a:spcBef>
                <a:spcPts val="0"/>
              </a:spcBef>
              <a:spcAft>
                <a:spcPts val="0"/>
              </a:spcAft>
              <a:buNone/>
            </a:pPr>
            <a:r>
              <a:rPr lang="en" dirty="0">
                <a:solidFill>
                  <a:schemeClr val="dk1"/>
                </a:solidFill>
                <a:latin typeface="Calibri" panose="020F0502020204030204" pitchFamily="34" charset="0"/>
                <a:cs typeface="Calibri" panose="020F0502020204030204" pitchFamily="34" charset="0"/>
              </a:rPr>
              <a:t>For print scores, 337 and 338 are unmediated and volume, respectively. These do have to change for </a:t>
            </a:r>
            <a:r>
              <a:rPr lang="en" dirty="0" err="1">
                <a:solidFill>
                  <a:schemeClr val="dk1"/>
                </a:solidFill>
                <a:latin typeface="Calibri" panose="020F0502020204030204" pitchFamily="34" charset="0"/>
                <a:cs typeface="Calibri" panose="020F0502020204030204" pitchFamily="34" charset="0"/>
              </a:rPr>
              <a:t>eresources</a:t>
            </a:r>
            <a:r>
              <a:rPr lang="en" dirty="0">
                <a:solidFill>
                  <a:schemeClr val="dk1"/>
                </a:solidFill>
                <a:latin typeface="Calibri" panose="020F0502020204030204" pitchFamily="34" charset="0"/>
                <a:cs typeface="Calibri" panose="020F0502020204030204" pitchFamily="34" charset="0"/>
              </a:rPr>
              <a:t> - the medium is no longer unmediated as it requires a </a:t>
            </a:r>
            <a:r>
              <a:rPr lang="en" b="1" dirty="0">
                <a:solidFill>
                  <a:schemeClr val="dk1"/>
                </a:solidFill>
                <a:latin typeface="Calibri" panose="020F0502020204030204" pitchFamily="34" charset="0"/>
                <a:cs typeface="Calibri" panose="020F0502020204030204" pitchFamily="34" charset="0"/>
              </a:rPr>
              <a:t>computer </a:t>
            </a:r>
            <a:r>
              <a:rPr lang="en" dirty="0">
                <a:solidFill>
                  <a:schemeClr val="dk1"/>
                </a:solidFill>
                <a:latin typeface="Calibri" panose="020F0502020204030204" pitchFamily="34" charset="0"/>
                <a:cs typeface="Calibri" panose="020F0502020204030204" pitchFamily="34" charset="0"/>
              </a:rPr>
              <a:t>to deliver the material to the user, and it’s no longer printed in a physical volume, it’s an </a:t>
            </a:r>
            <a:r>
              <a:rPr lang="en" b="1" dirty="0">
                <a:solidFill>
                  <a:schemeClr val="dk1"/>
                </a:solidFill>
                <a:latin typeface="Calibri" panose="020F0502020204030204" pitchFamily="34" charset="0"/>
                <a:cs typeface="Calibri" panose="020F0502020204030204" pitchFamily="34" charset="0"/>
              </a:rPr>
              <a:t>online resource</a:t>
            </a:r>
            <a:r>
              <a:rPr lang="en" dirty="0">
                <a:solidFill>
                  <a:schemeClr val="dk1"/>
                </a:solidFill>
                <a:latin typeface="Calibri" panose="020F0502020204030204" pitchFamily="34" charset="0"/>
                <a:cs typeface="Calibri" panose="020F0502020204030204" pitchFamily="34" charset="0"/>
              </a:rPr>
              <a:t> instead. All of these changes can be made at the batch level because they had to be fixed for every </a:t>
            </a:r>
            <a:r>
              <a:rPr lang="en" dirty="0" err="1">
                <a:solidFill>
                  <a:schemeClr val="dk1"/>
                </a:solidFill>
                <a:latin typeface="Calibri" panose="020F0502020204030204" pitchFamily="34" charset="0"/>
                <a:cs typeface="Calibri" panose="020F0502020204030204" pitchFamily="34" charset="0"/>
              </a:rPr>
              <a:t>escore</a:t>
            </a:r>
            <a:r>
              <a:rPr lang="en" dirty="0">
                <a:solidFill>
                  <a:schemeClr val="dk1"/>
                </a:solidFill>
                <a:latin typeface="Calibri" panose="020F0502020204030204" pitchFamily="34" charset="0"/>
                <a:cs typeface="Calibri" panose="020F0502020204030204" pitchFamily="34" charset="0"/>
              </a:rPr>
              <a:t> record.</a:t>
            </a:r>
            <a:endParaRPr dirty="0">
              <a:solidFill>
                <a:schemeClr val="dk1"/>
              </a:solidFill>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None/>
            </a:pPr>
            <a:endParaRPr dirty="0">
              <a:solidFill>
                <a:schemeClr val="dk1"/>
              </a:solidFill>
              <a:latin typeface="Calibri" panose="020F0502020204030204" pitchFamily="34" charset="0"/>
              <a:cs typeface="Calibri" panose="020F0502020204030204" pitchFamily="34" charset="0"/>
            </a:endParaRPr>
          </a:p>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4561288ee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4561288ee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dirty="0">
                <a:solidFill>
                  <a:schemeClr val="dk1"/>
                </a:solidFill>
                <a:latin typeface="Calibri" panose="020F0502020204030204" pitchFamily="34" charset="0"/>
                <a:cs typeface="Calibri" panose="020F0502020204030204" pitchFamily="34" charset="0"/>
              </a:rPr>
              <a:t>There are several steps yet to come for this project’s metadata. Once we have a completed list with all the new ISMNs, they will need to be added to the records. After Scholar’s Portal creates links to the online access point for the </a:t>
            </a:r>
            <a:r>
              <a:rPr lang="en" dirty="0" err="1">
                <a:solidFill>
                  <a:schemeClr val="dk1"/>
                </a:solidFill>
                <a:latin typeface="Calibri" panose="020F0502020204030204" pitchFamily="34" charset="0"/>
                <a:cs typeface="Calibri" panose="020F0502020204030204" pitchFamily="34" charset="0"/>
              </a:rPr>
              <a:t>escores</a:t>
            </a:r>
            <a:r>
              <a:rPr lang="en" dirty="0">
                <a:solidFill>
                  <a:schemeClr val="dk1"/>
                </a:solidFill>
                <a:latin typeface="Calibri" panose="020F0502020204030204" pitchFamily="34" charset="0"/>
                <a:cs typeface="Calibri" panose="020F0502020204030204" pitchFamily="34" charset="0"/>
              </a:rPr>
              <a:t>, those links will need to go in the records too. We also plan to add a note about the license for these </a:t>
            </a:r>
            <a:r>
              <a:rPr lang="en" dirty="0" err="1">
                <a:solidFill>
                  <a:schemeClr val="dk1"/>
                </a:solidFill>
                <a:latin typeface="Calibri" panose="020F0502020204030204" pitchFamily="34" charset="0"/>
                <a:cs typeface="Calibri" panose="020F0502020204030204" pitchFamily="34" charset="0"/>
              </a:rPr>
              <a:t>escores</a:t>
            </a:r>
            <a:r>
              <a:rPr lang="en" dirty="0">
                <a:solidFill>
                  <a:schemeClr val="dk1"/>
                </a:solidFill>
                <a:latin typeface="Calibri" panose="020F0502020204030204" pitchFamily="34" charset="0"/>
                <a:cs typeface="Calibri" panose="020F0502020204030204" pitchFamily="34" charset="0"/>
              </a:rPr>
              <a:t> in the 542 field. Scholar’s Portal has also requested chapter-level metadata - this won’t go in the MARC record, but it will allow them to correctly label scores and parts within the Scholar’s Portal environment.</a:t>
            </a:r>
            <a:endParaRPr dirty="0">
              <a:solidFill>
                <a:schemeClr val="dk1"/>
              </a:solidFill>
              <a:latin typeface="Calibri" panose="020F0502020204030204" pitchFamily="34" charset="0"/>
              <a:cs typeface="Calibri" panose="020F0502020204030204" pitchFamily="34" charset="0"/>
            </a:endParaRPr>
          </a:p>
          <a:p>
            <a:pPr marL="0" lvl="0" indent="0" algn="l" rtl="0">
              <a:lnSpc>
                <a:spcPct val="150000"/>
              </a:lnSpc>
              <a:spcBef>
                <a:spcPts val="0"/>
              </a:spcBef>
              <a:spcAft>
                <a:spcPts val="0"/>
              </a:spcAft>
              <a:buNone/>
            </a:pPr>
            <a:endParaRPr dirty="0">
              <a:solidFill>
                <a:schemeClr val="dk1"/>
              </a:solidFill>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None/>
            </a:pPr>
            <a:r>
              <a:rPr lang="en" dirty="0">
                <a:solidFill>
                  <a:schemeClr val="dk1"/>
                </a:solidFill>
                <a:latin typeface="Calibri" panose="020F0502020204030204" pitchFamily="34" charset="0"/>
                <a:cs typeface="Calibri" panose="020F0502020204030204" pitchFamily="34" charset="0"/>
              </a:rPr>
              <a:t>A number of the </a:t>
            </a:r>
            <a:r>
              <a:rPr lang="en" dirty="0" err="1">
                <a:solidFill>
                  <a:schemeClr val="dk1"/>
                </a:solidFill>
                <a:latin typeface="Calibri" panose="020F0502020204030204" pitchFamily="34" charset="0"/>
                <a:cs typeface="Calibri" panose="020F0502020204030204" pitchFamily="34" charset="0"/>
              </a:rPr>
              <a:t>escores</a:t>
            </a:r>
            <a:r>
              <a:rPr lang="en" dirty="0">
                <a:solidFill>
                  <a:schemeClr val="dk1"/>
                </a:solidFill>
                <a:latin typeface="Calibri" panose="020F0502020204030204" pitchFamily="34" charset="0"/>
                <a:cs typeface="Calibri" panose="020F0502020204030204" pitchFamily="34" charset="0"/>
              </a:rPr>
              <a:t> we received were not also in our physical collection, but were very similar to print scores or other </a:t>
            </a:r>
            <a:r>
              <a:rPr lang="en" dirty="0" err="1">
                <a:solidFill>
                  <a:schemeClr val="dk1"/>
                </a:solidFill>
                <a:latin typeface="Calibri" panose="020F0502020204030204" pitchFamily="34" charset="0"/>
                <a:cs typeface="Calibri" panose="020F0502020204030204" pitchFamily="34" charset="0"/>
              </a:rPr>
              <a:t>escores</a:t>
            </a:r>
            <a:r>
              <a:rPr lang="en" dirty="0">
                <a:solidFill>
                  <a:schemeClr val="dk1"/>
                </a:solidFill>
                <a:latin typeface="Calibri" panose="020F0502020204030204" pitchFamily="34" charset="0"/>
                <a:cs typeface="Calibri" panose="020F0502020204030204" pitchFamily="34" charset="0"/>
              </a:rPr>
              <a:t> - for example, we had a record for the physical score of a song cycle for high voice, but not for medium or low. We received </a:t>
            </a:r>
            <a:r>
              <a:rPr lang="en" dirty="0" err="1">
                <a:solidFill>
                  <a:schemeClr val="dk1"/>
                </a:solidFill>
                <a:latin typeface="Calibri" panose="020F0502020204030204" pitchFamily="34" charset="0"/>
                <a:cs typeface="Calibri" panose="020F0502020204030204" pitchFamily="34" charset="0"/>
              </a:rPr>
              <a:t>escores</a:t>
            </a:r>
            <a:r>
              <a:rPr lang="en" dirty="0">
                <a:solidFill>
                  <a:schemeClr val="dk1"/>
                </a:solidFill>
                <a:latin typeface="Calibri" panose="020F0502020204030204" pitchFamily="34" charset="0"/>
                <a:cs typeface="Calibri" panose="020F0502020204030204" pitchFamily="34" charset="0"/>
              </a:rPr>
              <a:t> for all three versions. After the the batch editing process, the catalogue record for the high voice </a:t>
            </a:r>
            <a:r>
              <a:rPr lang="en" dirty="0" err="1">
                <a:solidFill>
                  <a:schemeClr val="dk1"/>
                </a:solidFill>
                <a:latin typeface="Calibri" panose="020F0502020204030204" pitchFamily="34" charset="0"/>
                <a:cs typeface="Calibri" panose="020F0502020204030204" pitchFamily="34" charset="0"/>
              </a:rPr>
              <a:t>escore</a:t>
            </a:r>
            <a:r>
              <a:rPr lang="en" dirty="0">
                <a:solidFill>
                  <a:schemeClr val="dk1"/>
                </a:solidFill>
                <a:latin typeface="Calibri" panose="020F0502020204030204" pitchFamily="34" charset="0"/>
                <a:cs typeface="Calibri" panose="020F0502020204030204" pitchFamily="34" charset="0"/>
              </a:rPr>
              <a:t> was complete. So, for the medium and low voice versions, I plan to duplicate the record for the high voice version, changing the record as needed. </a:t>
            </a:r>
            <a:endParaRPr dirty="0">
              <a:solidFill>
                <a:schemeClr val="dk1"/>
              </a:solidFill>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None/>
            </a:pPr>
            <a:endParaRPr dirty="0">
              <a:solidFill>
                <a:schemeClr val="dk1"/>
              </a:solidFill>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None/>
            </a:pPr>
            <a:r>
              <a:rPr lang="en" dirty="0">
                <a:solidFill>
                  <a:schemeClr val="dk1"/>
                </a:solidFill>
                <a:latin typeface="Calibri" panose="020F0502020204030204" pitchFamily="34" charset="0"/>
                <a:cs typeface="Calibri" panose="020F0502020204030204" pitchFamily="34" charset="0"/>
              </a:rPr>
              <a:t>Once we have created a complete file containing MARC catalogue records for all of these </a:t>
            </a:r>
            <a:r>
              <a:rPr lang="en" dirty="0" err="1">
                <a:solidFill>
                  <a:schemeClr val="dk1"/>
                </a:solidFill>
                <a:latin typeface="Calibri" panose="020F0502020204030204" pitchFamily="34" charset="0"/>
                <a:cs typeface="Calibri" panose="020F0502020204030204" pitchFamily="34" charset="0"/>
              </a:rPr>
              <a:t>escores</a:t>
            </a:r>
            <a:r>
              <a:rPr lang="en" dirty="0">
                <a:solidFill>
                  <a:schemeClr val="dk1"/>
                </a:solidFill>
                <a:latin typeface="Calibri" panose="020F0502020204030204" pitchFamily="34" charset="0"/>
                <a:cs typeface="Calibri" panose="020F0502020204030204" pitchFamily="34" charset="0"/>
              </a:rPr>
              <a:t>, they will be delivered to our colleagues at Scholar’s Portal, who will crosswalk these MARC records into BITS, their metadata format.</a:t>
            </a:r>
            <a:endParaRPr dirty="0">
              <a:solidFill>
                <a:schemeClr val="dk1"/>
              </a:solidFill>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None/>
            </a:pPr>
            <a:endParaRPr dirty="0">
              <a:solidFill>
                <a:schemeClr val="dk1"/>
              </a:solidFill>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None/>
            </a:pPr>
            <a:r>
              <a:rPr lang="en" dirty="0">
                <a:solidFill>
                  <a:schemeClr val="dk1"/>
                </a:solidFill>
                <a:latin typeface="Calibri" panose="020F0502020204030204" pitchFamily="34" charset="0"/>
                <a:cs typeface="Calibri" panose="020F0502020204030204" pitchFamily="34" charset="0"/>
              </a:rPr>
              <a:t>One of our goals for this project was to document a workflow that can be used in the acquisition and cataloguing of other </a:t>
            </a:r>
            <a:r>
              <a:rPr lang="en" dirty="0" err="1">
                <a:solidFill>
                  <a:schemeClr val="dk1"/>
                </a:solidFill>
                <a:latin typeface="Calibri" panose="020F0502020204030204" pitchFamily="34" charset="0"/>
                <a:cs typeface="Calibri" panose="020F0502020204030204" pitchFamily="34" charset="0"/>
              </a:rPr>
              <a:t>escores</a:t>
            </a:r>
            <a:r>
              <a:rPr lang="en" dirty="0">
                <a:solidFill>
                  <a:schemeClr val="dk1"/>
                </a:solidFill>
                <a:latin typeface="Calibri" panose="020F0502020204030204" pitchFamily="34" charset="0"/>
                <a:cs typeface="Calibri" panose="020F0502020204030204" pitchFamily="34" charset="0"/>
              </a:rPr>
              <a:t>. To that end, I have kept detailed notes and set up a task in </a:t>
            </a:r>
            <a:r>
              <a:rPr lang="en" dirty="0" err="1">
                <a:solidFill>
                  <a:schemeClr val="dk1"/>
                </a:solidFill>
                <a:latin typeface="Calibri" panose="020F0502020204030204" pitchFamily="34" charset="0"/>
                <a:cs typeface="Calibri" panose="020F0502020204030204" pitchFamily="34" charset="0"/>
              </a:rPr>
              <a:t>MarcEdit</a:t>
            </a:r>
            <a:r>
              <a:rPr lang="en" dirty="0">
                <a:solidFill>
                  <a:schemeClr val="dk1"/>
                </a:solidFill>
                <a:latin typeface="Calibri" panose="020F0502020204030204" pitchFamily="34" charset="0"/>
                <a:cs typeface="Calibri" panose="020F0502020204030204" pitchFamily="34" charset="0"/>
              </a:rPr>
              <a:t> that contains all the batch changes required to turn a physical score record into an </a:t>
            </a:r>
            <a:r>
              <a:rPr lang="en" dirty="0" err="1">
                <a:solidFill>
                  <a:schemeClr val="dk1"/>
                </a:solidFill>
                <a:latin typeface="Calibri" panose="020F0502020204030204" pitchFamily="34" charset="0"/>
                <a:cs typeface="Calibri" panose="020F0502020204030204" pitchFamily="34" charset="0"/>
              </a:rPr>
              <a:t>escore</a:t>
            </a:r>
            <a:r>
              <a:rPr lang="en" dirty="0">
                <a:solidFill>
                  <a:schemeClr val="dk1"/>
                </a:solidFill>
                <a:latin typeface="Calibri" panose="020F0502020204030204" pitchFamily="34" charset="0"/>
                <a:cs typeface="Calibri" panose="020F0502020204030204" pitchFamily="34" charset="0"/>
              </a:rPr>
              <a:t> record. These efforts will provide a precedent for future projects of this nature, and make it easier to demonstrate for vendors and other libraries how it can be done.</a:t>
            </a:r>
            <a:endParaRPr dirty="0">
              <a:solidFill>
                <a:schemeClr val="dk1"/>
              </a:solidFill>
              <a:latin typeface="Calibri" panose="020F0502020204030204" pitchFamily="34" charset="0"/>
              <a:cs typeface="Calibri" panose="020F0502020204030204" pitchFamily="34" charset="0"/>
            </a:endParaRPr>
          </a:p>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42a8677532_0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42a8677532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Calibri" panose="020F0502020204030204" pitchFamily="34" charset="0"/>
                <a:cs typeface="Calibri" panose="020F0502020204030204" pitchFamily="34" charset="0"/>
              </a:rPr>
              <a:t>Thank you! We are all available for any questions you might have.</a:t>
            </a:r>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Good afternoon, everyone! I’m please to be here with my colleagues Kyla Jemison and Brian </a:t>
            </a:r>
            <a:r>
              <a:rPr lang="en-US" dirty="0" err="1"/>
              <a:t>McDonagh</a:t>
            </a:r>
            <a:r>
              <a:rPr lang="en-US" dirty="0"/>
              <a:t> to talk to you about the work we’ve been doing to acquire, preserve, and provide access to the </a:t>
            </a:r>
            <a:r>
              <a:rPr lang="en-US" dirty="0" err="1"/>
              <a:t>eScores</a:t>
            </a:r>
            <a:r>
              <a:rPr lang="en-US" dirty="0"/>
              <a:t> of the </a:t>
            </a:r>
            <a:r>
              <a:rPr lang="en-US" dirty="0" err="1"/>
              <a:t>Plangere</a:t>
            </a:r>
            <a:r>
              <a:rPr lang="en-US" dirty="0"/>
              <a:t> Editions.</a:t>
            </a:r>
          </a:p>
          <a:p>
            <a:pPr marL="158750" indent="0">
              <a:buNone/>
            </a:pPr>
            <a:endParaRPr lang="en-US" dirty="0"/>
          </a:p>
          <a:p>
            <a:pPr marL="158750" indent="0">
              <a:buNone/>
            </a:pPr>
            <a:r>
              <a:rPr lang="en-US" dirty="0"/>
              <a:t>To provide an overview of our presentation, first I’ll talk about the importance of finding new ways of acquiring </a:t>
            </a:r>
            <a:r>
              <a:rPr lang="en-US" dirty="0" err="1"/>
              <a:t>eScores</a:t>
            </a:r>
            <a:r>
              <a:rPr lang="en-US" dirty="0"/>
              <a:t>, be it from self-published composers or established music score publishers; I’ll then talk about the pilot project that the University of Toronto Libraries and </a:t>
            </a:r>
            <a:r>
              <a:rPr lang="en-US" dirty="0" err="1"/>
              <a:t>Plangere</a:t>
            </a:r>
            <a:r>
              <a:rPr lang="en-US" dirty="0"/>
              <a:t> Edition are working on to establish a model that aims to provide a response to a tangible gap in music library’s collections.</a:t>
            </a:r>
          </a:p>
          <a:p>
            <a:pPr marL="158750" indent="0">
              <a:buNone/>
            </a:pPr>
            <a:endParaRPr lang="en-US" dirty="0"/>
          </a:p>
          <a:p>
            <a:pPr marL="158750" indent="0">
              <a:buNone/>
            </a:pPr>
            <a:r>
              <a:rPr lang="en-US" dirty="0"/>
              <a:t>Following my portion, Brian will talk about </a:t>
            </a:r>
            <a:r>
              <a:rPr lang="en-US" dirty="0" err="1"/>
              <a:t>Plangere</a:t>
            </a:r>
            <a:r>
              <a:rPr lang="en-US" dirty="0"/>
              <a:t> Editions, providing a Canadian music publisher’s standpoint on the publication and sale of </a:t>
            </a:r>
            <a:r>
              <a:rPr lang="en-US" dirty="0" err="1"/>
              <a:t>eScores</a:t>
            </a:r>
            <a:r>
              <a:rPr lang="en-US" dirty="0"/>
              <a:t>.</a:t>
            </a:r>
          </a:p>
          <a:p>
            <a:pPr marL="158750" indent="0">
              <a:buNone/>
            </a:pPr>
            <a:endParaRPr lang="en-US" dirty="0"/>
          </a:p>
          <a:p>
            <a:pPr marL="158750" indent="0">
              <a:buNone/>
            </a:pPr>
            <a:r>
              <a:rPr lang="en-US" dirty="0"/>
              <a:t>And lastly, Kyla will speak about the challenges associated with describing electronic scores without publisher metadata. In the end, we’ll have time for your questions and comments.</a:t>
            </a:r>
          </a:p>
          <a:p>
            <a:pPr marL="158750" indent="0">
              <a:buNone/>
            </a:pPr>
            <a:endParaRPr lang="en-US" dirty="0"/>
          </a:p>
        </p:txBody>
      </p:sp>
    </p:spTree>
    <p:extLst>
      <p:ext uri="{BB962C8B-B14F-4D97-AF65-F5344CB8AC3E}">
        <p14:creationId xmlns:p14="http://schemas.microsoft.com/office/powerpoint/2010/main" val="2820778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z="1100" b="0" i="0" u="none" strike="noStrike" cap="none" dirty="0">
                <a:solidFill>
                  <a:srgbClr val="000000"/>
                </a:solidFill>
                <a:effectLst/>
                <a:latin typeface="Arial"/>
                <a:ea typeface="Arial"/>
                <a:cs typeface="Arial"/>
                <a:sym typeface="Arial"/>
              </a:rPr>
              <a:t>In his article titled </a:t>
            </a:r>
            <a:r>
              <a:rPr lang="en-CA" sz="1100" b="0" i="1" u="none" strike="noStrike" cap="none" dirty="0">
                <a:solidFill>
                  <a:srgbClr val="000000"/>
                </a:solidFill>
                <a:effectLst/>
                <a:latin typeface="Arial"/>
                <a:ea typeface="Arial"/>
                <a:cs typeface="Arial"/>
                <a:sym typeface="Arial"/>
              </a:rPr>
              <a:t>Scores, libraries, and web-based, self-publishing composers, </a:t>
            </a:r>
            <a:r>
              <a:rPr lang="en-CA" sz="1100" b="0" i="0" u="none" strike="noStrike" cap="none" dirty="0">
                <a:solidFill>
                  <a:srgbClr val="000000"/>
                </a:solidFill>
                <a:effectLst/>
                <a:latin typeface="Arial"/>
                <a:ea typeface="Arial"/>
                <a:cs typeface="Arial"/>
                <a:sym typeface="Arial"/>
              </a:rPr>
              <a:t>Kent Underwood talks about an increasing body of self-published electronic scores, most of which are available for purchase on the composers’ personal website, and in some cases housed on an established music score publisher’s website. Underwood’s examination OCLC records for a several hundreds of these self-published works illustrate that a portion of this repertoire is not being collected by libraries.  As a result, he mentions: “</a:t>
            </a:r>
            <a:r>
              <a:rPr lang="en-US" sz="1100" b="0" i="0" u="none" strike="noStrike" cap="none" dirty="0">
                <a:solidFill>
                  <a:srgbClr val="000000"/>
                </a:solidFill>
                <a:effectLst/>
                <a:latin typeface="Arial"/>
                <a:ea typeface="Arial"/>
                <a:cs typeface="Arial"/>
                <a:sym typeface="Arial"/>
              </a:rPr>
              <a:t>We need new routines--appropriate to the material and the moment--to identify, select, acquire, and process the work of a growing cohort of composers who embrace this mode of production and dissemination.”</a:t>
            </a:r>
          </a:p>
          <a:p>
            <a:pPr marL="158750" indent="0">
              <a:buNone/>
            </a:pPr>
            <a:endParaRPr lang="en-US" sz="1100" b="0" i="0" u="none" strike="noStrike" cap="none" dirty="0">
              <a:solidFill>
                <a:srgbClr val="000000"/>
              </a:solidFill>
              <a:effectLst/>
              <a:latin typeface="Arial"/>
              <a:ea typeface="Arial"/>
              <a:cs typeface="Arial"/>
              <a:sym typeface="Aria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sz="1100" b="0" i="0" u="none" strike="noStrike" cap="none" dirty="0">
                <a:solidFill>
                  <a:srgbClr val="000000"/>
                </a:solidFill>
                <a:effectLst/>
                <a:latin typeface="Arial"/>
                <a:ea typeface="Arial"/>
                <a:cs typeface="Arial"/>
                <a:sym typeface="Arial"/>
              </a:rPr>
              <a:t>As a collections librarian, I’ve gotten many requests to purchase works that are available as PDF files on the composers’ or publishers’ websites. At times, these works are available as electronic-only, which produces a number of challenges for music libraries. At my library, we cannot really acquire a digital item without signing a license that governs the use of that item. Some of our colleagues at other libraries have been successfully purchasing, printing, and binding the materials, which is still a problematic solution for us due to, first, copyright issues, and second, lack of any established workflows (and resources) for the acquisition, printing and processing such items.</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sz="1100" b="0" i="0" u="none" strike="noStrike" cap="none" dirty="0">
              <a:solidFill>
                <a:srgbClr val="000000"/>
              </a:solidFill>
              <a:effectLst/>
              <a:latin typeface="Arial"/>
              <a:ea typeface="Arial"/>
              <a:cs typeface="Arial"/>
              <a:sym typeface="Aria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sz="1100" b="0" i="0" u="none" strike="noStrike" cap="none" dirty="0">
                <a:solidFill>
                  <a:srgbClr val="000000"/>
                </a:solidFill>
                <a:effectLst/>
                <a:latin typeface="Arial"/>
                <a:ea typeface="Arial"/>
                <a:cs typeface="Arial"/>
                <a:sym typeface="Arial"/>
              </a:rPr>
              <a:t>For the above-mentioned reasons, it’s now several years that I have been thinking about potential solutions that would enable us to legally acquire and provide access to </a:t>
            </a:r>
            <a:r>
              <a:rPr lang="en-CA" sz="1100" b="0" i="0" u="none" strike="noStrike" cap="none" dirty="0" err="1">
                <a:solidFill>
                  <a:srgbClr val="000000"/>
                </a:solidFill>
                <a:effectLst/>
                <a:latin typeface="Arial"/>
                <a:ea typeface="Arial"/>
                <a:cs typeface="Arial"/>
                <a:sym typeface="Arial"/>
              </a:rPr>
              <a:t>eScores</a:t>
            </a:r>
            <a:r>
              <a:rPr lang="en-CA" sz="1100" b="0" i="0" u="none" strike="noStrike" cap="none" dirty="0">
                <a:solidFill>
                  <a:srgbClr val="000000"/>
                </a:solidFill>
                <a:effectLst/>
                <a:latin typeface="Arial"/>
                <a:ea typeface="Arial"/>
                <a:cs typeface="Arial"/>
                <a:sym typeface="Arial"/>
              </a:rPr>
              <a:t>. And of course I’m not alone in this venture. This past July at the IAML conference in Leipzig, I met with the representatives of two aggregators who are developing platforms for hosting packages of </a:t>
            </a:r>
            <a:r>
              <a:rPr lang="en-CA" sz="1100" b="0" i="0" u="none" strike="noStrike" cap="none" dirty="0" err="1">
                <a:solidFill>
                  <a:srgbClr val="000000"/>
                </a:solidFill>
                <a:effectLst/>
                <a:latin typeface="Arial"/>
                <a:ea typeface="Arial"/>
                <a:cs typeface="Arial"/>
                <a:sym typeface="Arial"/>
              </a:rPr>
              <a:t>eScores</a:t>
            </a:r>
            <a:r>
              <a:rPr lang="en-CA" sz="1100" b="0" i="0" u="none" strike="noStrike" cap="none" dirty="0">
                <a:solidFill>
                  <a:srgbClr val="000000"/>
                </a:solidFill>
                <a:effectLst/>
                <a:latin typeface="Arial"/>
                <a:ea typeface="Arial"/>
                <a:cs typeface="Arial"/>
                <a:sym typeface="Arial"/>
              </a:rPr>
              <a:t>, to which libraries can subscribe. Each aggregator has secured relationships with a number of well-established music publishers and is currently hosting a fairly modest but growing number of works on their platforms. Looking at the developments of the eBooks market, one cannot help but notice that there is also huge untapped potential in the </a:t>
            </a:r>
            <a:r>
              <a:rPr lang="en-CA" sz="1100" b="0" i="0" u="none" strike="noStrike" cap="none" dirty="0" err="1">
                <a:solidFill>
                  <a:srgbClr val="000000"/>
                </a:solidFill>
                <a:effectLst/>
                <a:latin typeface="Arial"/>
                <a:ea typeface="Arial"/>
                <a:cs typeface="Arial"/>
                <a:sym typeface="Arial"/>
              </a:rPr>
              <a:t>eScore</a:t>
            </a:r>
            <a:r>
              <a:rPr lang="en-CA" sz="1100" b="0" i="0" u="none" strike="noStrike" cap="none" dirty="0">
                <a:solidFill>
                  <a:srgbClr val="000000"/>
                </a:solidFill>
                <a:effectLst/>
                <a:latin typeface="Arial"/>
                <a:ea typeface="Arial"/>
                <a:cs typeface="Arial"/>
                <a:sym typeface="Arial"/>
              </a:rPr>
              <a:t> business. Personally, I do see the growing need for </a:t>
            </a:r>
            <a:r>
              <a:rPr lang="en-CA" sz="1100" b="0" i="0" u="none" strike="noStrike" cap="none" dirty="0" err="1">
                <a:solidFill>
                  <a:srgbClr val="000000"/>
                </a:solidFill>
                <a:effectLst/>
                <a:latin typeface="Arial"/>
                <a:ea typeface="Arial"/>
                <a:cs typeface="Arial"/>
                <a:sym typeface="Arial"/>
              </a:rPr>
              <a:t>eScores</a:t>
            </a:r>
            <a:r>
              <a:rPr lang="en-CA" sz="1100" b="0" i="0" u="none" strike="noStrike" cap="none" dirty="0">
                <a:solidFill>
                  <a:srgbClr val="000000"/>
                </a:solidFill>
                <a:effectLst/>
                <a:latin typeface="Arial"/>
                <a:ea typeface="Arial"/>
                <a:cs typeface="Arial"/>
                <a:sym typeface="Arial"/>
              </a:rPr>
              <a:t> at our institutions and I wonder when and how the music score publishing industry will move to a hybrid model of ownership vs. access, much like what we see in the book and journal publication industries.</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sz="1100" b="0" i="0" u="none" strike="noStrike" cap="none" dirty="0">
              <a:solidFill>
                <a:srgbClr val="000000"/>
              </a:solidFill>
              <a:effectLst/>
              <a:latin typeface="Arial"/>
              <a:ea typeface="Arial"/>
              <a:cs typeface="Arial"/>
              <a:sym typeface="Arial"/>
            </a:endParaRPr>
          </a:p>
          <a:p>
            <a:pPr marL="158750" indent="0">
              <a:buNone/>
            </a:pPr>
            <a:endParaRPr lang="en-CA"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343792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sz="1100" b="0" i="0" u="none" strike="noStrike" cap="none" dirty="0">
                <a:solidFill>
                  <a:srgbClr val="000000"/>
                </a:solidFill>
                <a:effectLst/>
                <a:latin typeface="Arial"/>
                <a:ea typeface="Arial"/>
                <a:cs typeface="Arial"/>
                <a:sym typeface="Arial"/>
              </a:rPr>
              <a:t>I believe it was a couple of year ago that Brian approached me to ask if the library would be interested in the acquisition of the electronic version of what he has published in print. Being aware of our collective challenges in this area, I immediately saw this as a worthwhile undertaking for the following reasons: 1) through collaboration with an important publisher of Canadian art music, who also happens to be a colleague at the University, we would be collecting and preserving repertoire that is or published in Canada; and 2) through a pilot project with </a:t>
            </a:r>
            <a:r>
              <a:rPr lang="en-CA" sz="1100" b="0" i="0" u="none" strike="noStrike" cap="none" dirty="0" err="1">
                <a:solidFill>
                  <a:srgbClr val="000000"/>
                </a:solidFill>
                <a:effectLst/>
                <a:latin typeface="Arial"/>
                <a:ea typeface="Arial"/>
                <a:cs typeface="Arial"/>
                <a:sym typeface="Arial"/>
              </a:rPr>
              <a:t>Plangere</a:t>
            </a:r>
            <a:r>
              <a:rPr lang="en-CA" sz="1100" b="0" i="0" u="none" strike="noStrike" cap="none" dirty="0">
                <a:solidFill>
                  <a:srgbClr val="000000"/>
                </a:solidFill>
                <a:effectLst/>
                <a:latin typeface="Arial"/>
                <a:ea typeface="Arial"/>
                <a:cs typeface="Arial"/>
                <a:sym typeface="Arial"/>
              </a:rPr>
              <a:t> Editions, we could establish the logistics and workflow required to acquire and give access to digital content without publisher metadata. Once the infrastructure for such work is in place, we could explore collaborations with other publishers or institutions, like the Canadian Music Centre, which provide dissemination and publishing services for Canadian composers.</a:t>
            </a:r>
          </a:p>
          <a:p>
            <a:endParaRPr lang="en-US" dirty="0"/>
          </a:p>
        </p:txBody>
      </p:sp>
    </p:spTree>
    <p:extLst>
      <p:ext uri="{BB962C8B-B14F-4D97-AF65-F5344CB8AC3E}">
        <p14:creationId xmlns:p14="http://schemas.microsoft.com/office/powerpoint/2010/main" val="41352511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Description of Scholars Portal Services and how we’re going to use their new eBook platform to host the </a:t>
            </a:r>
            <a:r>
              <a:rPr lang="en-US" dirty="0" err="1"/>
              <a:t>eScores</a:t>
            </a:r>
            <a:r>
              <a:rPr lang="en-US" dirty="0"/>
              <a:t>.</a:t>
            </a:r>
          </a:p>
          <a:p>
            <a:pPr marL="158750" indent="0">
              <a:buNone/>
            </a:pPr>
            <a:endParaRPr lang="en-US" dirty="0"/>
          </a:p>
          <a:p>
            <a:pPr marL="158750" indent="0">
              <a:buNone/>
            </a:pPr>
            <a:r>
              <a:rPr lang="en-US" dirty="0"/>
              <a:t>See their website for more information.</a:t>
            </a:r>
          </a:p>
        </p:txBody>
      </p:sp>
    </p:spTree>
    <p:extLst>
      <p:ext uri="{BB962C8B-B14F-4D97-AF65-F5344CB8AC3E}">
        <p14:creationId xmlns:p14="http://schemas.microsoft.com/office/powerpoint/2010/main" val="7427596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The project team received a UTL Chief Librarian Innovation Grant to fund the purchase of the </a:t>
            </a:r>
            <a:r>
              <a:rPr lang="en-US" dirty="0" err="1"/>
              <a:t>Plangere</a:t>
            </a:r>
            <a:r>
              <a:rPr lang="en-US" dirty="0"/>
              <a:t> Edition’s backlog (240 titles in the first phase). This chart shows our initial project steps and timelines. Due to a number of unforeseen issues, our timelines have changes, but we remain hopeful that we’ll meet the March 2019 deadline regardless.</a:t>
            </a:r>
          </a:p>
          <a:p>
            <a:pPr marL="158750" indent="0">
              <a:buNone/>
            </a:pPr>
            <a:endParaRPr lang="en-US" dirty="0"/>
          </a:p>
          <a:p>
            <a:pPr marL="158750" indent="0">
              <a:buNone/>
            </a:pPr>
            <a:r>
              <a:rPr lang="en-US" dirty="0"/>
              <a:t>CDD: University of Toronto Libraries Collection Development Department</a:t>
            </a:r>
          </a:p>
          <a:p>
            <a:pPr marL="158750" indent="0">
              <a:buNone/>
            </a:pPr>
            <a:r>
              <a:rPr lang="en-US" dirty="0"/>
              <a:t>SP: Scholars Portal</a:t>
            </a:r>
          </a:p>
          <a:p>
            <a:pPr marL="158750" indent="0">
              <a:buNone/>
            </a:pPr>
            <a:r>
              <a:rPr lang="en-US" dirty="0"/>
              <a:t>PE: </a:t>
            </a:r>
            <a:r>
              <a:rPr lang="en-US" dirty="0" err="1"/>
              <a:t>Plangere</a:t>
            </a:r>
            <a:r>
              <a:rPr lang="en-US" dirty="0"/>
              <a:t> Editions</a:t>
            </a:r>
          </a:p>
        </p:txBody>
      </p:sp>
    </p:spTree>
    <p:extLst>
      <p:ext uri="{BB962C8B-B14F-4D97-AF65-F5344CB8AC3E}">
        <p14:creationId xmlns:p14="http://schemas.microsoft.com/office/powerpoint/2010/main" val="19777349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dirty="0">
                <a:solidFill>
                  <a:schemeClr val="dk1"/>
                </a:solidFill>
                <a:latin typeface="Calibri" panose="020F0502020204030204" pitchFamily="34" charset="0"/>
                <a:cs typeface="Calibri" panose="020F0502020204030204" pitchFamily="34" charset="0"/>
              </a:rPr>
              <a:t>I was brought onto this project to deal with one of the big issues with collecting and providing access to </a:t>
            </a:r>
            <a:r>
              <a:rPr lang="en" dirty="0" err="1">
                <a:solidFill>
                  <a:schemeClr val="dk1"/>
                </a:solidFill>
                <a:latin typeface="Calibri" panose="020F0502020204030204" pitchFamily="34" charset="0"/>
                <a:cs typeface="Calibri" panose="020F0502020204030204" pitchFamily="34" charset="0"/>
              </a:rPr>
              <a:t>escores</a:t>
            </a:r>
            <a:r>
              <a:rPr lang="en" dirty="0">
                <a:solidFill>
                  <a:schemeClr val="dk1"/>
                </a:solidFill>
                <a:latin typeface="Calibri" panose="020F0502020204030204" pitchFamily="34" charset="0"/>
                <a:cs typeface="Calibri" panose="020F0502020204030204" pitchFamily="34" charset="0"/>
              </a:rPr>
              <a:t> - the metadata. Unlike most </a:t>
            </a:r>
            <a:r>
              <a:rPr lang="en" dirty="0" err="1">
                <a:solidFill>
                  <a:schemeClr val="dk1"/>
                </a:solidFill>
                <a:latin typeface="Calibri" panose="020F0502020204030204" pitchFamily="34" charset="0"/>
                <a:cs typeface="Calibri" panose="020F0502020204030204" pitchFamily="34" charset="0"/>
              </a:rPr>
              <a:t>eresources</a:t>
            </a:r>
            <a:r>
              <a:rPr lang="en" dirty="0">
                <a:solidFill>
                  <a:schemeClr val="dk1"/>
                </a:solidFill>
                <a:latin typeface="Calibri" panose="020F0502020204030204" pitchFamily="34" charset="0"/>
                <a:cs typeface="Calibri" panose="020F0502020204030204" pitchFamily="34" charset="0"/>
              </a:rPr>
              <a:t> in Scholar’s Portal, this collection had minimal publisher-supplied metadata - we received a spreadsheet with title, composer, instrumentation, and ISMN columns. That’s not nearly enough information to construct a catalogue record, so there was quite a bit of work to do.</a:t>
            </a:r>
            <a:endParaRPr dirty="0">
              <a:solidFill>
                <a:schemeClr val="dk1"/>
              </a:solidFill>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latin typeface="Calibri" panose="020F0502020204030204" pitchFamily="34" charset="0"/>
                <a:cs typeface="Calibri" panose="020F0502020204030204" pitchFamily="34" charset="0"/>
              </a:rPr>
              <a:t>It is especially important to have accurate metadata for this project because music is a new format for Scholar’s Portal - we have to think about questions like What are the differences between a physical score and a digital score, and how do we indicate that in a catalogue record? What are the differences between an </a:t>
            </a:r>
            <a:r>
              <a:rPr lang="en" dirty="0" err="1">
                <a:solidFill>
                  <a:schemeClr val="dk1"/>
                </a:solidFill>
                <a:latin typeface="Calibri" panose="020F0502020204030204" pitchFamily="34" charset="0"/>
                <a:cs typeface="Calibri" panose="020F0502020204030204" pitchFamily="34" charset="0"/>
              </a:rPr>
              <a:t>escore</a:t>
            </a:r>
            <a:r>
              <a:rPr lang="en" dirty="0">
                <a:solidFill>
                  <a:schemeClr val="dk1"/>
                </a:solidFill>
                <a:latin typeface="Calibri" panose="020F0502020204030204" pitchFamily="34" charset="0"/>
                <a:cs typeface="Calibri" panose="020F0502020204030204" pitchFamily="34" charset="0"/>
              </a:rPr>
              <a:t> and an </a:t>
            </a:r>
            <a:r>
              <a:rPr lang="en" dirty="0" err="1">
                <a:solidFill>
                  <a:schemeClr val="dk1"/>
                </a:solidFill>
                <a:latin typeface="Calibri" panose="020F0502020204030204" pitchFamily="34" charset="0"/>
                <a:cs typeface="Calibri" panose="020F0502020204030204" pitchFamily="34" charset="0"/>
              </a:rPr>
              <a:t>ebook</a:t>
            </a:r>
            <a:r>
              <a:rPr lang="en" dirty="0">
                <a:solidFill>
                  <a:schemeClr val="dk1"/>
                </a:solidFill>
                <a:latin typeface="Calibri" panose="020F0502020204030204" pitchFamily="34" charset="0"/>
                <a:cs typeface="Calibri" panose="020F0502020204030204" pitchFamily="34" charset="0"/>
              </a:rPr>
              <a:t>? The University of Toronto Libraries had acquired and catalogued many print scores from </a:t>
            </a:r>
            <a:r>
              <a:rPr lang="en" dirty="0" err="1">
                <a:solidFill>
                  <a:schemeClr val="dk1"/>
                </a:solidFill>
                <a:latin typeface="Calibri" panose="020F0502020204030204" pitchFamily="34" charset="0"/>
                <a:cs typeface="Calibri" panose="020F0502020204030204" pitchFamily="34" charset="0"/>
              </a:rPr>
              <a:t>Plangere</a:t>
            </a:r>
            <a:r>
              <a:rPr lang="en" dirty="0">
                <a:solidFill>
                  <a:schemeClr val="dk1"/>
                </a:solidFill>
                <a:latin typeface="Calibri" panose="020F0502020204030204" pitchFamily="34" charset="0"/>
                <a:cs typeface="Calibri" panose="020F0502020204030204" pitchFamily="34" charset="0"/>
              </a:rPr>
              <a:t> Editions already, so we decided to use those catalogue records as a starting point and focus on adapting them to reflect the change in format.</a:t>
            </a:r>
            <a:endParaRPr dirty="0">
              <a:solidFill>
                <a:schemeClr val="dk1"/>
              </a:solidFill>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latin typeface="Calibri" panose="020F0502020204030204" pitchFamily="34" charset="0"/>
                <a:cs typeface="Calibri" panose="020F0502020204030204" pitchFamily="34" charset="0"/>
              </a:rPr>
              <a:t>In her inventory process, our student employee, Hannah Brown, added a column to the metadata spreadsheet indicating the print version’s catalogue key number - a unique identifier for each record in our collection, if there was one. </a:t>
            </a:r>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42a8677532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42a8677532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dirty="0">
                <a:solidFill>
                  <a:schemeClr val="dk1"/>
                </a:solidFill>
                <a:latin typeface="Calibri" panose="020F0502020204030204" pitchFamily="34" charset="0"/>
                <a:cs typeface="Calibri" panose="020F0502020204030204" pitchFamily="34" charset="0"/>
              </a:rPr>
              <a:t>Working with [Marlene or Jordan or Sarah?], I created a file containing just these records. Using </a:t>
            </a:r>
            <a:r>
              <a:rPr lang="en" dirty="0" err="1">
                <a:solidFill>
                  <a:schemeClr val="dk1"/>
                </a:solidFill>
                <a:latin typeface="Calibri" panose="020F0502020204030204" pitchFamily="34" charset="0"/>
                <a:cs typeface="Calibri" panose="020F0502020204030204" pitchFamily="34" charset="0"/>
              </a:rPr>
              <a:t>MARCedit</a:t>
            </a:r>
            <a:r>
              <a:rPr lang="en" dirty="0">
                <a:solidFill>
                  <a:schemeClr val="dk1"/>
                </a:solidFill>
                <a:latin typeface="Calibri" panose="020F0502020204030204" pitchFamily="34" charset="0"/>
                <a:cs typeface="Calibri" panose="020F0502020204030204" pitchFamily="34" charset="0"/>
              </a:rPr>
              <a:t>, a metadata editing program that allows us to create and manipulate MARC records, I made a few batch changes to this file.</a:t>
            </a:r>
            <a:endParaRPr dirty="0">
              <a:solidFill>
                <a:schemeClr val="dk1"/>
              </a:solidFill>
              <a:latin typeface="Calibri" panose="020F0502020204030204" pitchFamily="34" charset="0"/>
              <a:cs typeface="Calibri" panose="020F0502020204030204" pitchFamily="34" charset="0"/>
            </a:endParaRPr>
          </a:p>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a:p>
            <a:pPr marL="0" lvl="0" indent="0" algn="l" rtl="0">
              <a:spcBef>
                <a:spcPts val="0"/>
              </a:spcBef>
              <a:spcAft>
                <a:spcPts val="0"/>
              </a:spcAft>
              <a:buNone/>
            </a:pPr>
            <a:r>
              <a:rPr lang="en" dirty="0">
                <a:latin typeface="Calibri" panose="020F0502020204030204" pitchFamily="34" charset="0"/>
                <a:cs typeface="Calibri" panose="020F0502020204030204" pitchFamily="34" charset="0"/>
              </a:rPr>
              <a:t>First, I deleted all the fields that were unnecessary for the </a:t>
            </a:r>
            <a:r>
              <a:rPr lang="en" dirty="0" err="1">
                <a:latin typeface="Calibri" panose="020F0502020204030204" pitchFamily="34" charset="0"/>
                <a:cs typeface="Calibri" panose="020F0502020204030204" pitchFamily="34" charset="0"/>
              </a:rPr>
              <a:t>erecords</a:t>
            </a:r>
            <a:r>
              <a:rPr lang="en" dirty="0">
                <a:latin typeface="Calibri" panose="020F0502020204030204" pitchFamily="34" charset="0"/>
                <a:cs typeface="Calibri" panose="020F0502020204030204" pitchFamily="34" charset="0"/>
              </a:rPr>
              <a:t>, including </a:t>
            </a:r>
            <a:r>
              <a:rPr lang="en" dirty="0">
                <a:solidFill>
                  <a:schemeClr val="dk1"/>
                </a:solidFill>
                <a:latin typeface="Calibri" panose="020F0502020204030204" pitchFamily="34" charset="0"/>
                <a:cs typeface="Calibri" panose="020F0502020204030204" pitchFamily="34" charset="0"/>
              </a:rPr>
              <a:t>OCLC numbers and 9xx fields (Sirsi-provided information about location, status, etc. of the item). Then I moved onto more substantive changes, two of which I’ll show here.</a:t>
            </a:r>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42a8677532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42a8677532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dirty="0">
                <a:solidFill>
                  <a:schemeClr val="dk1"/>
                </a:solidFill>
                <a:latin typeface="Calibri" panose="020F0502020204030204" pitchFamily="34" charset="0"/>
                <a:cs typeface="Calibri" panose="020F0502020204030204" pitchFamily="34" charset="0"/>
              </a:rPr>
              <a:t>Among those changes was the 300 field, the physical description. For print scores, the 300 provides a structured way to describe the physical properties of the item - “1 score (70 pages) ; 30 cm” or “1 score (12 pages) + 4 parts ;|c36 cm”. </a:t>
            </a:r>
            <a:endParaRPr dirty="0">
              <a:solidFill>
                <a:schemeClr val="dk1"/>
              </a:solidFill>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None/>
            </a:pPr>
            <a:endParaRPr dirty="0">
              <a:solidFill>
                <a:schemeClr val="dk1"/>
              </a:solidFill>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None/>
            </a:pPr>
            <a:r>
              <a:rPr lang="en" dirty="0">
                <a:solidFill>
                  <a:schemeClr val="dk1"/>
                </a:solidFill>
                <a:latin typeface="Calibri" panose="020F0502020204030204" pitchFamily="34" charset="0"/>
                <a:cs typeface="Calibri" panose="020F0502020204030204" pitchFamily="34" charset="0"/>
              </a:rPr>
              <a:t>Looking at examples of other catalogue records for digital scores - primarily those from Alexander Street Press Classical Scores Library, they follow the format “1 online resource (1 score (## p.)). </a:t>
            </a:r>
            <a:endParaRPr dirty="0">
              <a:solidFill>
                <a:schemeClr val="dk1"/>
              </a:solidFill>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None/>
            </a:pPr>
            <a:endParaRPr dirty="0">
              <a:solidFill>
                <a:schemeClr val="dk1"/>
              </a:solidFill>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latin typeface="Calibri" panose="020F0502020204030204" pitchFamily="34" charset="0"/>
                <a:cs typeface="Calibri" panose="020F0502020204030204" pitchFamily="34" charset="0"/>
              </a:rPr>
              <a:t>So we went with that, and I batch-edited all files to remove the height measurement, and to append “1 online resource (“ to the beginning of every 300 field, and “)” to the end. Our discovery interface displays the physical description prominently in the catalogue, so this makes it immediately clear to users that this is an </a:t>
            </a:r>
            <a:r>
              <a:rPr lang="en" dirty="0" err="1">
                <a:solidFill>
                  <a:schemeClr val="dk1"/>
                </a:solidFill>
                <a:latin typeface="Calibri" panose="020F0502020204030204" pitchFamily="34" charset="0"/>
                <a:cs typeface="Calibri" panose="020F0502020204030204" pitchFamily="34" charset="0"/>
              </a:rPr>
              <a:t>escore</a:t>
            </a:r>
            <a:r>
              <a:rPr lang="en" dirty="0">
                <a:solidFill>
                  <a:schemeClr val="dk1"/>
                </a:solidFill>
                <a:latin typeface="Calibri" panose="020F0502020204030204" pitchFamily="34" charset="0"/>
                <a:cs typeface="Calibri" panose="020F0502020204030204" pitchFamily="34" charset="0"/>
              </a:rPr>
              <a:t>.</a:t>
            </a:r>
            <a:endParaRPr dirty="0">
              <a:solidFill>
                <a:schemeClr val="dk1"/>
              </a:solidFill>
              <a:latin typeface="Calibri" panose="020F0502020204030204" pitchFamily="34" charset="0"/>
              <a:cs typeface="Calibri" panose="020F0502020204030204" pitchFamily="34" charset="0"/>
            </a:endParaRPr>
          </a:p>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3"/>
        <p:cNvGrpSpPr/>
        <p:nvPr/>
      </p:nvGrpSpPr>
      <p:grpSpPr>
        <a:xfrm>
          <a:off x="0" y="0"/>
          <a:ext cx="0" cy="0"/>
          <a:chOff x="0" y="0"/>
          <a:chExt cx="0" cy="0"/>
        </a:xfrm>
      </p:grpSpPr>
      <p:sp>
        <p:nvSpPr>
          <p:cNvPr id="14" name="Google Shape;14;p2"/>
          <p:cNvSpPr/>
          <p:nvPr/>
        </p:nvSpPr>
        <p:spPr>
          <a:xfrm>
            <a:off x="7010400" y="114299"/>
            <a:ext cx="1981200" cy="49173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sp>
        <p:nvSpPr>
          <p:cNvPr id="15" name="Google Shape;15;p2"/>
          <p:cNvSpPr/>
          <p:nvPr/>
        </p:nvSpPr>
        <p:spPr>
          <a:xfrm>
            <a:off x="152400" y="115442"/>
            <a:ext cx="6705600" cy="49149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sp>
        <p:nvSpPr>
          <p:cNvPr id="16" name="Google Shape;16;p2"/>
          <p:cNvSpPr txBox="1">
            <a:spLocks noGrp="1"/>
          </p:cNvSpPr>
          <p:nvPr>
            <p:ph type="subTitle" idx="1"/>
          </p:nvPr>
        </p:nvSpPr>
        <p:spPr>
          <a:xfrm>
            <a:off x="7010400" y="1539720"/>
            <a:ext cx="1981200" cy="1371600"/>
          </a:xfrm>
          <a:prstGeom prst="rect">
            <a:avLst/>
          </a:prstGeom>
          <a:noFill/>
          <a:ln>
            <a:noFill/>
          </a:ln>
        </p:spPr>
        <p:txBody>
          <a:bodyPr spcFirstLastPara="1" wrap="square" lIns="91425" tIns="45700" rIns="91425" bIns="45700" anchor="ctr" anchorCtr="0"/>
          <a:lstStyle>
            <a:lvl1pPr marR="0" lvl="0" algn="l" rtl="0">
              <a:spcBef>
                <a:spcPts val="380"/>
              </a:spcBef>
              <a:spcAft>
                <a:spcPts val="0"/>
              </a:spcAft>
              <a:buClr>
                <a:schemeClr val="accent1"/>
              </a:buClr>
              <a:buSzPts val="1900"/>
              <a:buFont typeface="Noto Sans Symbols"/>
              <a:buNone/>
              <a:defRPr sz="1900" b="0" i="0" u="none" strike="noStrike" cap="none">
                <a:solidFill>
                  <a:srgbClr val="FFFFFF"/>
                </a:solidFill>
                <a:latin typeface="Source Sans Pro"/>
                <a:ea typeface="Source Sans Pro"/>
                <a:cs typeface="Source Sans Pro"/>
                <a:sym typeface="Source Sans Pro"/>
              </a:defRPr>
            </a:lvl1pPr>
            <a:lvl2pPr marR="0" lvl="1" algn="ctr" rtl="0">
              <a:spcBef>
                <a:spcPts val="360"/>
              </a:spcBef>
              <a:spcAft>
                <a:spcPts val="0"/>
              </a:spcAft>
              <a:buClr>
                <a:schemeClr val="accent2"/>
              </a:buClr>
              <a:buSzPts val="1800"/>
              <a:buFont typeface="Noto Sans Symbols"/>
              <a:buNone/>
              <a:defRPr sz="1800" b="0" i="0" u="none" strike="noStrike" cap="none">
                <a:solidFill>
                  <a:srgbClr val="888888"/>
                </a:solidFill>
                <a:latin typeface="Source Sans Pro"/>
                <a:ea typeface="Source Sans Pro"/>
                <a:cs typeface="Source Sans Pro"/>
                <a:sym typeface="Source Sans Pro"/>
              </a:defRPr>
            </a:lvl2pPr>
            <a:lvl3pPr marR="0" lvl="2" algn="ctr" rtl="0">
              <a:spcBef>
                <a:spcPts val="320"/>
              </a:spcBef>
              <a:spcAft>
                <a:spcPts val="0"/>
              </a:spcAft>
              <a:buClr>
                <a:schemeClr val="accent3"/>
              </a:buClr>
              <a:buSzPts val="1600"/>
              <a:buFont typeface="Noto Sans Symbols"/>
              <a:buNone/>
              <a:defRPr sz="1600" b="0" i="0" u="none" strike="noStrike" cap="none">
                <a:solidFill>
                  <a:srgbClr val="888888"/>
                </a:solidFill>
                <a:latin typeface="Source Sans Pro"/>
                <a:ea typeface="Source Sans Pro"/>
                <a:cs typeface="Source Sans Pro"/>
                <a:sym typeface="Source Sans Pro"/>
              </a:defRPr>
            </a:lvl3pPr>
            <a:lvl4pPr marR="0" lvl="3" algn="ctr" rtl="0">
              <a:spcBef>
                <a:spcPts val="280"/>
              </a:spcBef>
              <a:spcAft>
                <a:spcPts val="0"/>
              </a:spcAft>
              <a:buClr>
                <a:schemeClr val="accent4"/>
              </a:buClr>
              <a:buSzPts val="1400"/>
              <a:buFont typeface="Noto Sans Symbols"/>
              <a:buNone/>
              <a:defRPr sz="1400" b="0" i="0" u="none" strike="noStrike" cap="none">
                <a:solidFill>
                  <a:srgbClr val="888888"/>
                </a:solidFill>
                <a:latin typeface="Source Sans Pro"/>
                <a:ea typeface="Source Sans Pro"/>
                <a:cs typeface="Source Sans Pro"/>
                <a:sym typeface="Source Sans Pro"/>
              </a:defRPr>
            </a:lvl4pPr>
            <a:lvl5pPr marR="0" lvl="4" algn="ctr" rtl="0">
              <a:spcBef>
                <a:spcPts val="260"/>
              </a:spcBef>
              <a:spcAft>
                <a:spcPts val="0"/>
              </a:spcAft>
              <a:buClr>
                <a:schemeClr val="accent6"/>
              </a:buClr>
              <a:buSzPts val="1300"/>
              <a:buFont typeface="Noto Sans Symbols"/>
              <a:buNone/>
              <a:defRPr sz="1300" b="0" i="0" u="none" strike="noStrike" cap="none">
                <a:solidFill>
                  <a:srgbClr val="888888"/>
                </a:solidFill>
                <a:latin typeface="Source Sans Pro"/>
                <a:ea typeface="Source Sans Pro"/>
                <a:cs typeface="Source Sans Pro"/>
                <a:sym typeface="Source Sans Pro"/>
              </a:defRPr>
            </a:lvl5pPr>
            <a:lvl6pPr marR="0" lvl="5" algn="ctr" rtl="0">
              <a:spcBef>
                <a:spcPts val="240"/>
              </a:spcBef>
              <a:spcAft>
                <a:spcPts val="0"/>
              </a:spcAft>
              <a:buClr>
                <a:schemeClr val="accent1"/>
              </a:buClr>
              <a:buSzPts val="1200"/>
              <a:buFont typeface="Noto Sans Symbols"/>
              <a:buNone/>
              <a:defRPr sz="1200" b="0" i="0" u="none" strike="noStrike" cap="none">
                <a:solidFill>
                  <a:srgbClr val="888888"/>
                </a:solidFill>
                <a:latin typeface="Source Sans Pro"/>
                <a:ea typeface="Source Sans Pro"/>
                <a:cs typeface="Source Sans Pro"/>
                <a:sym typeface="Source Sans Pro"/>
              </a:defRPr>
            </a:lvl6pPr>
            <a:lvl7pPr marR="0" lvl="6" algn="ctr" rtl="0">
              <a:spcBef>
                <a:spcPts val="240"/>
              </a:spcBef>
              <a:spcAft>
                <a:spcPts val="0"/>
              </a:spcAft>
              <a:buClr>
                <a:schemeClr val="accent2"/>
              </a:buClr>
              <a:buSzPts val="1200"/>
              <a:buFont typeface="Noto Sans Symbols"/>
              <a:buNone/>
              <a:defRPr sz="1200" b="0" i="0" u="none" strike="noStrike" cap="none">
                <a:solidFill>
                  <a:srgbClr val="888888"/>
                </a:solidFill>
                <a:latin typeface="Source Sans Pro"/>
                <a:ea typeface="Source Sans Pro"/>
                <a:cs typeface="Source Sans Pro"/>
                <a:sym typeface="Source Sans Pro"/>
              </a:defRPr>
            </a:lvl7pPr>
            <a:lvl8pPr marR="0" lvl="7" algn="ctr" rtl="0">
              <a:spcBef>
                <a:spcPts val="240"/>
              </a:spcBef>
              <a:spcAft>
                <a:spcPts val="0"/>
              </a:spcAft>
              <a:buClr>
                <a:schemeClr val="accent3"/>
              </a:buClr>
              <a:buSzPts val="1200"/>
              <a:buFont typeface="Noto Sans Symbols"/>
              <a:buNone/>
              <a:defRPr sz="1200" b="0" i="0" u="none" strike="noStrike" cap="none">
                <a:solidFill>
                  <a:srgbClr val="888888"/>
                </a:solidFill>
                <a:latin typeface="Source Sans Pro"/>
                <a:ea typeface="Source Sans Pro"/>
                <a:cs typeface="Source Sans Pro"/>
                <a:sym typeface="Source Sans Pro"/>
              </a:defRPr>
            </a:lvl8pPr>
            <a:lvl9pPr marR="0" lvl="8" algn="ctr" rtl="0">
              <a:spcBef>
                <a:spcPts val="240"/>
              </a:spcBef>
              <a:spcAft>
                <a:spcPts val="0"/>
              </a:spcAft>
              <a:buClr>
                <a:schemeClr val="accent5"/>
              </a:buClr>
              <a:buSzPts val="1200"/>
              <a:buFont typeface="Noto Sans Symbols"/>
              <a:buNone/>
              <a:defRPr sz="1200" b="0" i="0" u="none" strike="noStrike" cap="none">
                <a:solidFill>
                  <a:srgbClr val="888888"/>
                </a:solidFill>
                <a:latin typeface="Source Sans Pro"/>
                <a:ea typeface="Source Sans Pro"/>
                <a:cs typeface="Source Sans Pro"/>
                <a:sym typeface="Source Sans Pro"/>
              </a:defRPr>
            </a:lvl9pPr>
          </a:lstStyle>
          <a:p>
            <a:endParaRPr/>
          </a:p>
        </p:txBody>
      </p:sp>
      <p:sp>
        <p:nvSpPr>
          <p:cNvPr id="17" name="Google Shape;17;p2"/>
          <p:cNvSpPr txBox="1">
            <a:spLocks noGrp="1"/>
          </p:cNvSpPr>
          <p:nvPr>
            <p:ph type="dt" idx="10"/>
          </p:nvPr>
        </p:nvSpPr>
        <p:spPr>
          <a:xfrm>
            <a:off x="370888" y="4767263"/>
            <a:ext cx="2133600" cy="2058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100" b="0" i="0" u="none" strike="noStrike" cap="none">
                <a:solidFill>
                  <a:schemeClr val="lt2"/>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8" name="Google Shape;18;p2"/>
          <p:cNvSpPr txBox="1">
            <a:spLocks noGrp="1"/>
          </p:cNvSpPr>
          <p:nvPr>
            <p:ph type="sldNum" idx="12"/>
          </p:nvPr>
        </p:nvSpPr>
        <p:spPr>
          <a:xfrm>
            <a:off x="8234680" y="4766310"/>
            <a:ext cx="582900" cy="2058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100" b="0" i="0" u="none" strike="noStrike" cap="none">
                <a:solidFill>
                  <a:srgbClr val="FFFFFF"/>
                </a:solidFill>
                <a:latin typeface="Source Sans Pro"/>
                <a:ea typeface="Source Sans Pro"/>
                <a:cs typeface="Source Sans Pro"/>
                <a:sym typeface="Source Sans Pro"/>
              </a:defRPr>
            </a:lvl1pPr>
            <a:lvl2pPr marL="0" marR="0" lvl="1" indent="0" algn="r" rtl="0">
              <a:spcBef>
                <a:spcPts val="0"/>
              </a:spcBef>
              <a:buNone/>
              <a:defRPr sz="1100" b="0" i="0" u="none" strike="noStrike" cap="none">
                <a:solidFill>
                  <a:srgbClr val="FFFFFF"/>
                </a:solidFill>
                <a:latin typeface="Source Sans Pro"/>
                <a:ea typeface="Source Sans Pro"/>
                <a:cs typeface="Source Sans Pro"/>
                <a:sym typeface="Source Sans Pro"/>
              </a:defRPr>
            </a:lvl2pPr>
            <a:lvl3pPr marL="0" marR="0" lvl="2" indent="0" algn="r" rtl="0">
              <a:spcBef>
                <a:spcPts val="0"/>
              </a:spcBef>
              <a:buNone/>
              <a:defRPr sz="1100" b="0" i="0" u="none" strike="noStrike" cap="none">
                <a:solidFill>
                  <a:srgbClr val="FFFFFF"/>
                </a:solidFill>
                <a:latin typeface="Source Sans Pro"/>
                <a:ea typeface="Source Sans Pro"/>
                <a:cs typeface="Source Sans Pro"/>
                <a:sym typeface="Source Sans Pro"/>
              </a:defRPr>
            </a:lvl3pPr>
            <a:lvl4pPr marL="0" marR="0" lvl="3" indent="0" algn="r" rtl="0">
              <a:spcBef>
                <a:spcPts val="0"/>
              </a:spcBef>
              <a:buNone/>
              <a:defRPr sz="1100" b="0" i="0" u="none" strike="noStrike" cap="none">
                <a:solidFill>
                  <a:srgbClr val="FFFFFF"/>
                </a:solidFill>
                <a:latin typeface="Source Sans Pro"/>
                <a:ea typeface="Source Sans Pro"/>
                <a:cs typeface="Source Sans Pro"/>
                <a:sym typeface="Source Sans Pro"/>
              </a:defRPr>
            </a:lvl4pPr>
            <a:lvl5pPr marL="0" marR="0" lvl="4" indent="0" algn="r" rtl="0">
              <a:spcBef>
                <a:spcPts val="0"/>
              </a:spcBef>
              <a:buNone/>
              <a:defRPr sz="1100" b="0" i="0" u="none" strike="noStrike" cap="none">
                <a:solidFill>
                  <a:srgbClr val="FFFFFF"/>
                </a:solidFill>
                <a:latin typeface="Source Sans Pro"/>
                <a:ea typeface="Source Sans Pro"/>
                <a:cs typeface="Source Sans Pro"/>
                <a:sym typeface="Source Sans Pro"/>
              </a:defRPr>
            </a:lvl5pPr>
            <a:lvl6pPr marL="0" marR="0" lvl="5" indent="0" algn="r" rtl="0">
              <a:spcBef>
                <a:spcPts val="0"/>
              </a:spcBef>
              <a:buNone/>
              <a:defRPr sz="1100" b="0" i="0" u="none" strike="noStrike" cap="none">
                <a:solidFill>
                  <a:srgbClr val="FFFFFF"/>
                </a:solidFill>
                <a:latin typeface="Source Sans Pro"/>
                <a:ea typeface="Source Sans Pro"/>
                <a:cs typeface="Source Sans Pro"/>
                <a:sym typeface="Source Sans Pro"/>
              </a:defRPr>
            </a:lvl6pPr>
            <a:lvl7pPr marL="0" marR="0" lvl="6" indent="0" algn="r" rtl="0">
              <a:spcBef>
                <a:spcPts val="0"/>
              </a:spcBef>
              <a:buNone/>
              <a:defRPr sz="1100" b="0" i="0" u="none" strike="noStrike" cap="none">
                <a:solidFill>
                  <a:srgbClr val="FFFFFF"/>
                </a:solidFill>
                <a:latin typeface="Source Sans Pro"/>
                <a:ea typeface="Source Sans Pro"/>
                <a:cs typeface="Source Sans Pro"/>
                <a:sym typeface="Source Sans Pro"/>
              </a:defRPr>
            </a:lvl7pPr>
            <a:lvl8pPr marL="0" marR="0" lvl="7" indent="0" algn="r" rtl="0">
              <a:spcBef>
                <a:spcPts val="0"/>
              </a:spcBef>
              <a:buNone/>
              <a:defRPr sz="1100" b="0" i="0" u="none" strike="noStrike" cap="none">
                <a:solidFill>
                  <a:srgbClr val="FFFFFF"/>
                </a:solidFill>
                <a:latin typeface="Source Sans Pro"/>
                <a:ea typeface="Source Sans Pro"/>
                <a:cs typeface="Source Sans Pro"/>
                <a:sym typeface="Source Sans Pro"/>
              </a:defRPr>
            </a:lvl8pPr>
            <a:lvl9pPr marL="0" marR="0" lvl="8" indent="0" algn="r" rtl="0">
              <a:spcBef>
                <a:spcPts val="0"/>
              </a:spcBef>
              <a:buNone/>
              <a:defRPr sz="1100" b="0" i="0" u="none" strike="noStrike" cap="none">
                <a:solidFill>
                  <a:srgbClr val="FFFFF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
        <p:nvSpPr>
          <p:cNvPr id="19" name="Google Shape;19;p2"/>
          <p:cNvSpPr txBox="1">
            <a:spLocks noGrp="1"/>
          </p:cNvSpPr>
          <p:nvPr>
            <p:ph type="ftr" idx="11"/>
          </p:nvPr>
        </p:nvSpPr>
        <p:spPr>
          <a:xfrm>
            <a:off x="3048000" y="4767263"/>
            <a:ext cx="3352800" cy="2058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100" b="0" i="0" u="none" strike="noStrike" cap="none">
                <a:solidFill>
                  <a:schemeClr val="lt2"/>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20" name="Google Shape;20;p2"/>
          <p:cNvSpPr txBox="1">
            <a:spLocks noGrp="1"/>
          </p:cNvSpPr>
          <p:nvPr>
            <p:ph type="title"/>
          </p:nvPr>
        </p:nvSpPr>
        <p:spPr>
          <a:xfrm>
            <a:off x="457200" y="1539720"/>
            <a:ext cx="6324600" cy="137160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Clr>
                <a:schemeClr val="lt1"/>
              </a:buClr>
              <a:buSzPts val="4200"/>
              <a:buFont typeface="Source Sans Pro"/>
              <a:buNone/>
              <a:defRPr sz="4200" b="0" i="0" u="none" strike="noStrike" cap="none">
                <a:solidFill>
                  <a:schemeClr val="lt1"/>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0"/>
        <p:cNvGrpSpPr/>
        <p:nvPr/>
      </p:nvGrpSpPr>
      <p:grpSpPr>
        <a:xfrm>
          <a:off x="0" y="0"/>
          <a:ext cx="0" cy="0"/>
          <a:chOff x="0" y="0"/>
          <a:chExt cx="0" cy="0"/>
        </a:xfrm>
      </p:grpSpPr>
      <p:sp>
        <p:nvSpPr>
          <p:cNvPr id="81" name="Google Shape;81;p11"/>
          <p:cNvSpPr txBox="1">
            <a:spLocks noGrp="1"/>
          </p:cNvSpPr>
          <p:nvPr>
            <p:ph type="title"/>
          </p:nvPr>
        </p:nvSpPr>
        <p:spPr>
          <a:xfrm>
            <a:off x="381000" y="266885"/>
            <a:ext cx="8381400" cy="7908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lt1"/>
              </a:buClr>
              <a:buSzPts val="3200"/>
              <a:buFont typeface="Source Sans Pro"/>
              <a:buNone/>
              <a:defRPr sz="3200" b="0" i="0" u="none" strike="noStrike" cap="none">
                <a:solidFill>
                  <a:schemeClr val="lt1"/>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2" name="Google Shape;82;p11"/>
          <p:cNvSpPr txBox="1">
            <a:spLocks noGrp="1"/>
          </p:cNvSpPr>
          <p:nvPr>
            <p:ph type="body" idx="1"/>
          </p:nvPr>
        </p:nvSpPr>
        <p:spPr>
          <a:xfrm rot="5400000">
            <a:off x="2932142" y="-1261747"/>
            <a:ext cx="3305700" cy="8407800"/>
          </a:xfrm>
          <a:prstGeom prst="rect">
            <a:avLst/>
          </a:prstGeom>
          <a:noFill/>
          <a:ln>
            <a:noFill/>
          </a:ln>
        </p:spPr>
        <p:txBody>
          <a:bodyPr spcFirstLastPara="1" wrap="square" lIns="91425" tIns="45700" rIns="91425" bIns="45700" anchor="t" anchorCtr="0"/>
          <a:lstStyle>
            <a:lvl1pPr marL="457200" marR="0" lvl="0" indent="-355600" algn="l" rtl="0">
              <a:spcBef>
                <a:spcPts val="400"/>
              </a:spcBef>
              <a:spcAft>
                <a:spcPts val="0"/>
              </a:spcAft>
              <a:buClr>
                <a:schemeClr val="accent1"/>
              </a:buClr>
              <a:buSzPts val="2000"/>
              <a:buFont typeface="Noto Sans Symbols"/>
              <a:buChar char="◼"/>
              <a:defRPr sz="2000" b="0" i="0" u="none" strike="noStrike" cap="none">
                <a:solidFill>
                  <a:schemeClr val="dk2"/>
                </a:solidFill>
                <a:latin typeface="Source Sans Pro"/>
                <a:ea typeface="Source Sans Pro"/>
                <a:cs typeface="Source Sans Pro"/>
                <a:sym typeface="Source Sans Pro"/>
              </a:defRPr>
            </a:lvl1pPr>
            <a:lvl2pPr marL="914400" marR="0" lvl="1" indent="-342900" algn="l" rtl="0">
              <a:spcBef>
                <a:spcPts val="360"/>
              </a:spcBef>
              <a:spcAft>
                <a:spcPts val="0"/>
              </a:spcAft>
              <a:buClr>
                <a:schemeClr val="accent2"/>
              </a:buClr>
              <a:buSzPts val="1800"/>
              <a:buFont typeface="Noto Sans Symbols"/>
              <a:buChar char="▪"/>
              <a:defRPr sz="1800" b="0" i="0" u="none" strike="noStrike" cap="none">
                <a:solidFill>
                  <a:schemeClr val="dk2"/>
                </a:solidFill>
                <a:latin typeface="Source Sans Pro"/>
                <a:ea typeface="Source Sans Pro"/>
                <a:cs typeface="Source Sans Pro"/>
                <a:sym typeface="Source Sans Pro"/>
              </a:defRPr>
            </a:lvl2pPr>
            <a:lvl3pPr marL="1371600" marR="0" lvl="2" indent="-330200" algn="l" rtl="0">
              <a:spcBef>
                <a:spcPts val="320"/>
              </a:spcBef>
              <a:spcAft>
                <a:spcPts val="0"/>
              </a:spcAft>
              <a:buClr>
                <a:schemeClr val="accent3"/>
              </a:buClr>
              <a:buSzPts val="1600"/>
              <a:buFont typeface="Noto Sans Symbols"/>
              <a:buChar char="▪"/>
              <a:defRPr sz="1600" b="0" i="0" u="none" strike="noStrike" cap="none">
                <a:solidFill>
                  <a:schemeClr val="dk2"/>
                </a:solidFill>
                <a:latin typeface="Source Sans Pro"/>
                <a:ea typeface="Source Sans Pro"/>
                <a:cs typeface="Source Sans Pro"/>
                <a:sym typeface="Source Sans Pro"/>
              </a:defRPr>
            </a:lvl3pPr>
            <a:lvl4pPr marL="1828800" marR="0" lvl="3" indent="-317500" algn="l" rtl="0">
              <a:spcBef>
                <a:spcPts val="280"/>
              </a:spcBef>
              <a:spcAft>
                <a:spcPts val="0"/>
              </a:spcAft>
              <a:buClr>
                <a:schemeClr val="accent4"/>
              </a:buClr>
              <a:buSzPts val="1400"/>
              <a:buFont typeface="Noto Sans Symbols"/>
              <a:buChar char="▪"/>
              <a:defRPr sz="1400" b="0" i="0" u="none" strike="noStrike" cap="none">
                <a:solidFill>
                  <a:schemeClr val="dk2"/>
                </a:solidFill>
                <a:latin typeface="Source Sans Pro"/>
                <a:ea typeface="Source Sans Pro"/>
                <a:cs typeface="Source Sans Pro"/>
                <a:sym typeface="Source Sans Pro"/>
              </a:defRPr>
            </a:lvl4pPr>
            <a:lvl5pPr marL="2286000" marR="0" lvl="4" indent="-311150" algn="l" rtl="0">
              <a:spcBef>
                <a:spcPts val="260"/>
              </a:spcBef>
              <a:spcAft>
                <a:spcPts val="0"/>
              </a:spcAft>
              <a:buClr>
                <a:schemeClr val="accent6"/>
              </a:buClr>
              <a:buSzPts val="1300"/>
              <a:buFont typeface="Noto Sans Symbols"/>
              <a:buChar char="▪"/>
              <a:defRPr sz="1300" b="0" i="0" u="none" strike="noStrike" cap="none">
                <a:solidFill>
                  <a:schemeClr val="dk2"/>
                </a:solidFill>
                <a:latin typeface="Source Sans Pro"/>
                <a:ea typeface="Source Sans Pro"/>
                <a:cs typeface="Source Sans Pro"/>
                <a:sym typeface="Source Sans Pro"/>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Source Sans Pro"/>
                <a:ea typeface="Source Sans Pro"/>
                <a:cs typeface="Source Sans Pro"/>
                <a:sym typeface="Source Sans Pro"/>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Source Sans Pro"/>
                <a:ea typeface="Source Sans Pro"/>
                <a:cs typeface="Source Sans Pro"/>
                <a:sym typeface="Source Sans Pro"/>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Source Sans Pro"/>
                <a:ea typeface="Source Sans Pro"/>
                <a:cs typeface="Source Sans Pro"/>
                <a:sym typeface="Source Sans Pro"/>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Source Sans Pro"/>
                <a:ea typeface="Source Sans Pro"/>
                <a:cs typeface="Source Sans Pro"/>
                <a:sym typeface="Source Sans Pro"/>
              </a:defRPr>
            </a:lvl9pPr>
          </a:lstStyle>
          <a:p>
            <a:endParaRPr/>
          </a:p>
        </p:txBody>
      </p:sp>
      <p:sp>
        <p:nvSpPr>
          <p:cNvPr id="83" name="Google Shape;83;p11"/>
          <p:cNvSpPr txBox="1">
            <a:spLocks noGrp="1"/>
          </p:cNvSpPr>
          <p:nvPr>
            <p:ph type="dt" idx="10"/>
          </p:nvPr>
        </p:nvSpPr>
        <p:spPr>
          <a:xfrm>
            <a:off x="370888" y="4767263"/>
            <a:ext cx="2133600" cy="2058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100" b="0" i="0" u="none" strike="noStrike" cap="none">
                <a:solidFill>
                  <a:schemeClr val="dk2"/>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84" name="Google Shape;84;p11"/>
          <p:cNvSpPr txBox="1">
            <a:spLocks noGrp="1"/>
          </p:cNvSpPr>
          <p:nvPr>
            <p:ph type="ftr" idx="11"/>
          </p:nvPr>
        </p:nvSpPr>
        <p:spPr>
          <a:xfrm>
            <a:off x="3048000" y="4767263"/>
            <a:ext cx="3352800" cy="2058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100" b="0" i="0" u="none" strike="noStrike" cap="none">
                <a:solidFill>
                  <a:schemeClr val="dk2"/>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85" name="Google Shape;85;p11"/>
          <p:cNvSpPr txBox="1">
            <a:spLocks noGrp="1"/>
          </p:cNvSpPr>
          <p:nvPr>
            <p:ph type="sldNum" idx="12"/>
          </p:nvPr>
        </p:nvSpPr>
        <p:spPr>
          <a:xfrm>
            <a:off x="8234680" y="4766310"/>
            <a:ext cx="582900" cy="2058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100" b="0" i="0" u="none" strike="noStrike" cap="none">
                <a:solidFill>
                  <a:schemeClr val="dk2"/>
                </a:solidFill>
                <a:latin typeface="Source Sans Pro"/>
                <a:ea typeface="Source Sans Pro"/>
                <a:cs typeface="Source Sans Pro"/>
                <a:sym typeface="Source Sans Pro"/>
              </a:defRPr>
            </a:lvl1pPr>
            <a:lvl2pPr marL="0" marR="0" lvl="1" indent="0" algn="ctr" rtl="0">
              <a:spcBef>
                <a:spcPts val="0"/>
              </a:spcBef>
              <a:buNone/>
              <a:defRPr sz="1100" b="0" i="0" u="none" strike="noStrike" cap="none">
                <a:solidFill>
                  <a:schemeClr val="dk2"/>
                </a:solidFill>
                <a:latin typeface="Source Sans Pro"/>
                <a:ea typeface="Source Sans Pro"/>
                <a:cs typeface="Source Sans Pro"/>
                <a:sym typeface="Source Sans Pro"/>
              </a:defRPr>
            </a:lvl2pPr>
            <a:lvl3pPr marL="0" marR="0" lvl="2" indent="0" algn="ctr" rtl="0">
              <a:spcBef>
                <a:spcPts val="0"/>
              </a:spcBef>
              <a:buNone/>
              <a:defRPr sz="1100" b="0" i="0" u="none" strike="noStrike" cap="none">
                <a:solidFill>
                  <a:schemeClr val="dk2"/>
                </a:solidFill>
                <a:latin typeface="Source Sans Pro"/>
                <a:ea typeface="Source Sans Pro"/>
                <a:cs typeface="Source Sans Pro"/>
                <a:sym typeface="Source Sans Pro"/>
              </a:defRPr>
            </a:lvl3pPr>
            <a:lvl4pPr marL="0" marR="0" lvl="3" indent="0" algn="ctr" rtl="0">
              <a:spcBef>
                <a:spcPts val="0"/>
              </a:spcBef>
              <a:buNone/>
              <a:defRPr sz="1100" b="0" i="0" u="none" strike="noStrike" cap="none">
                <a:solidFill>
                  <a:schemeClr val="dk2"/>
                </a:solidFill>
                <a:latin typeface="Source Sans Pro"/>
                <a:ea typeface="Source Sans Pro"/>
                <a:cs typeface="Source Sans Pro"/>
                <a:sym typeface="Source Sans Pro"/>
              </a:defRPr>
            </a:lvl4pPr>
            <a:lvl5pPr marL="0" marR="0" lvl="4" indent="0" algn="ctr" rtl="0">
              <a:spcBef>
                <a:spcPts val="0"/>
              </a:spcBef>
              <a:buNone/>
              <a:defRPr sz="1100" b="0" i="0" u="none" strike="noStrike" cap="none">
                <a:solidFill>
                  <a:schemeClr val="dk2"/>
                </a:solidFill>
                <a:latin typeface="Source Sans Pro"/>
                <a:ea typeface="Source Sans Pro"/>
                <a:cs typeface="Source Sans Pro"/>
                <a:sym typeface="Source Sans Pro"/>
              </a:defRPr>
            </a:lvl5pPr>
            <a:lvl6pPr marL="0" marR="0" lvl="5" indent="0" algn="ctr" rtl="0">
              <a:spcBef>
                <a:spcPts val="0"/>
              </a:spcBef>
              <a:buNone/>
              <a:defRPr sz="1100" b="0" i="0" u="none" strike="noStrike" cap="none">
                <a:solidFill>
                  <a:schemeClr val="dk2"/>
                </a:solidFill>
                <a:latin typeface="Source Sans Pro"/>
                <a:ea typeface="Source Sans Pro"/>
                <a:cs typeface="Source Sans Pro"/>
                <a:sym typeface="Source Sans Pro"/>
              </a:defRPr>
            </a:lvl6pPr>
            <a:lvl7pPr marL="0" marR="0" lvl="6" indent="0" algn="ctr" rtl="0">
              <a:spcBef>
                <a:spcPts val="0"/>
              </a:spcBef>
              <a:buNone/>
              <a:defRPr sz="1100" b="0" i="0" u="none" strike="noStrike" cap="none">
                <a:solidFill>
                  <a:schemeClr val="dk2"/>
                </a:solidFill>
                <a:latin typeface="Source Sans Pro"/>
                <a:ea typeface="Source Sans Pro"/>
                <a:cs typeface="Source Sans Pro"/>
                <a:sym typeface="Source Sans Pro"/>
              </a:defRPr>
            </a:lvl7pPr>
            <a:lvl8pPr marL="0" marR="0" lvl="7" indent="0" algn="ctr" rtl="0">
              <a:spcBef>
                <a:spcPts val="0"/>
              </a:spcBef>
              <a:buNone/>
              <a:defRPr sz="1100" b="0" i="0" u="none" strike="noStrike" cap="none">
                <a:solidFill>
                  <a:schemeClr val="dk2"/>
                </a:solidFill>
                <a:latin typeface="Source Sans Pro"/>
                <a:ea typeface="Source Sans Pro"/>
                <a:cs typeface="Source Sans Pro"/>
                <a:sym typeface="Source Sans Pro"/>
              </a:defRPr>
            </a:lvl8pPr>
            <a:lvl9pPr marL="0" marR="0" lvl="8" indent="0" algn="ctr" rtl="0">
              <a:spcBef>
                <a:spcPts val="0"/>
              </a:spcBef>
              <a:buNone/>
              <a:defRPr sz="1100" b="0" i="0" u="none" strike="noStrike" cap="none">
                <a:solidFill>
                  <a:schemeClr val="dk2"/>
                </a:solidFill>
                <a:latin typeface="Source Sans Pro"/>
                <a:ea typeface="Source Sans Pro"/>
                <a:cs typeface="Source Sans Pro"/>
                <a:sym typeface="Source Sans Pro"/>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86"/>
        <p:cNvGrpSpPr/>
        <p:nvPr/>
      </p:nvGrpSpPr>
      <p:grpSpPr>
        <a:xfrm>
          <a:off x="0" y="0"/>
          <a:ext cx="0" cy="0"/>
          <a:chOff x="0" y="0"/>
          <a:chExt cx="0" cy="0"/>
        </a:xfrm>
      </p:grpSpPr>
      <p:sp>
        <p:nvSpPr>
          <p:cNvPr id="87" name="Google Shape;87;p12"/>
          <p:cNvSpPr/>
          <p:nvPr/>
        </p:nvSpPr>
        <p:spPr>
          <a:xfrm>
            <a:off x="152400" y="110489"/>
            <a:ext cx="6705600" cy="49173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sp>
        <p:nvSpPr>
          <p:cNvPr id="88" name="Google Shape;88;p12"/>
          <p:cNvSpPr/>
          <p:nvPr/>
        </p:nvSpPr>
        <p:spPr>
          <a:xfrm>
            <a:off x="7010400" y="110489"/>
            <a:ext cx="1956000" cy="49173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sp>
        <p:nvSpPr>
          <p:cNvPr id="89" name="Google Shape;89;p12"/>
          <p:cNvSpPr txBox="1">
            <a:spLocks noGrp="1"/>
          </p:cNvSpPr>
          <p:nvPr>
            <p:ph type="title"/>
          </p:nvPr>
        </p:nvSpPr>
        <p:spPr>
          <a:xfrm rot="5400000">
            <a:off x="5806650" y="1562128"/>
            <a:ext cx="4388700" cy="16764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lt1"/>
              </a:buClr>
              <a:buSzPts val="3200"/>
              <a:buFont typeface="Source Sans Pro"/>
              <a:buNone/>
              <a:defRPr sz="3200" b="0" i="0" u="none" strike="noStrike" cap="none">
                <a:solidFill>
                  <a:schemeClr val="lt1"/>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0" name="Google Shape;90;p12"/>
          <p:cNvSpPr txBox="1">
            <a:spLocks noGrp="1"/>
          </p:cNvSpPr>
          <p:nvPr>
            <p:ph type="body" idx="1"/>
          </p:nvPr>
        </p:nvSpPr>
        <p:spPr>
          <a:xfrm rot="5400000">
            <a:off x="1272750" y="-609572"/>
            <a:ext cx="4388700" cy="6019800"/>
          </a:xfrm>
          <a:prstGeom prst="rect">
            <a:avLst/>
          </a:prstGeom>
          <a:noFill/>
          <a:ln>
            <a:noFill/>
          </a:ln>
        </p:spPr>
        <p:txBody>
          <a:bodyPr spcFirstLastPara="1" wrap="square" lIns="91425" tIns="45700" rIns="91425" bIns="45700" anchor="t" anchorCtr="0"/>
          <a:lstStyle>
            <a:lvl1pPr marL="457200" marR="0" lvl="0" indent="-355600" algn="l" rtl="0">
              <a:spcBef>
                <a:spcPts val="400"/>
              </a:spcBef>
              <a:spcAft>
                <a:spcPts val="0"/>
              </a:spcAft>
              <a:buClr>
                <a:schemeClr val="accent1"/>
              </a:buClr>
              <a:buSzPts val="2000"/>
              <a:buFont typeface="Noto Sans Symbols"/>
              <a:buChar char="◼"/>
              <a:defRPr sz="2000" b="0" i="0" u="none" strike="noStrike" cap="none">
                <a:solidFill>
                  <a:schemeClr val="dk2"/>
                </a:solidFill>
                <a:latin typeface="Source Sans Pro"/>
                <a:ea typeface="Source Sans Pro"/>
                <a:cs typeface="Source Sans Pro"/>
                <a:sym typeface="Source Sans Pro"/>
              </a:defRPr>
            </a:lvl1pPr>
            <a:lvl2pPr marL="914400" marR="0" lvl="1" indent="-342900" algn="l" rtl="0">
              <a:spcBef>
                <a:spcPts val="360"/>
              </a:spcBef>
              <a:spcAft>
                <a:spcPts val="0"/>
              </a:spcAft>
              <a:buClr>
                <a:schemeClr val="accent2"/>
              </a:buClr>
              <a:buSzPts val="1800"/>
              <a:buFont typeface="Noto Sans Symbols"/>
              <a:buChar char="▪"/>
              <a:defRPr sz="1800" b="0" i="0" u="none" strike="noStrike" cap="none">
                <a:solidFill>
                  <a:schemeClr val="dk2"/>
                </a:solidFill>
                <a:latin typeface="Source Sans Pro"/>
                <a:ea typeface="Source Sans Pro"/>
                <a:cs typeface="Source Sans Pro"/>
                <a:sym typeface="Source Sans Pro"/>
              </a:defRPr>
            </a:lvl2pPr>
            <a:lvl3pPr marL="1371600" marR="0" lvl="2" indent="-330200" algn="l" rtl="0">
              <a:spcBef>
                <a:spcPts val="320"/>
              </a:spcBef>
              <a:spcAft>
                <a:spcPts val="0"/>
              </a:spcAft>
              <a:buClr>
                <a:schemeClr val="accent3"/>
              </a:buClr>
              <a:buSzPts val="1600"/>
              <a:buFont typeface="Noto Sans Symbols"/>
              <a:buChar char="▪"/>
              <a:defRPr sz="1600" b="0" i="0" u="none" strike="noStrike" cap="none">
                <a:solidFill>
                  <a:schemeClr val="dk2"/>
                </a:solidFill>
                <a:latin typeface="Source Sans Pro"/>
                <a:ea typeface="Source Sans Pro"/>
                <a:cs typeface="Source Sans Pro"/>
                <a:sym typeface="Source Sans Pro"/>
              </a:defRPr>
            </a:lvl3pPr>
            <a:lvl4pPr marL="1828800" marR="0" lvl="3" indent="-317500" algn="l" rtl="0">
              <a:spcBef>
                <a:spcPts val="280"/>
              </a:spcBef>
              <a:spcAft>
                <a:spcPts val="0"/>
              </a:spcAft>
              <a:buClr>
                <a:schemeClr val="accent4"/>
              </a:buClr>
              <a:buSzPts val="1400"/>
              <a:buFont typeface="Noto Sans Symbols"/>
              <a:buChar char="▪"/>
              <a:defRPr sz="1400" b="0" i="0" u="none" strike="noStrike" cap="none">
                <a:solidFill>
                  <a:schemeClr val="dk2"/>
                </a:solidFill>
                <a:latin typeface="Source Sans Pro"/>
                <a:ea typeface="Source Sans Pro"/>
                <a:cs typeface="Source Sans Pro"/>
                <a:sym typeface="Source Sans Pro"/>
              </a:defRPr>
            </a:lvl4pPr>
            <a:lvl5pPr marL="2286000" marR="0" lvl="4" indent="-311150" algn="l" rtl="0">
              <a:spcBef>
                <a:spcPts val="260"/>
              </a:spcBef>
              <a:spcAft>
                <a:spcPts val="0"/>
              </a:spcAft>
              <a:buClr>
                <a:schemeClr val="accent6"/>
              </a:buClr>
              <a:buSzPts val="1300"/>
              <a:buFont typeface="Noto Sans Symbols"/>
              <a:buChar char="▪"/>
              <a:defRPr sz="1300" b="0" i="0" u="none" strike="noStrike" cap="none">
                <a:solidFill>
                  <a:schemeClr val="dk2"/>
                </a:solidFill>
                <a:latin typeface="Source Sans Pro"/>
                <a:ea typeface="Source Sans Pro"/>
                <a:cs typeface="Source Sans Pro"/>
                <a:sym typeface="Source Sans Pro"/>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Source Sans Pro"/>
                <a:ea typeface="Source Sans Pro"/>
                <a:cs typeface="Source Sans Pro"/>
                <a:sym typeface="Source Sans Pro"/>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Source Sans Pro"/>
                <a:ea typeface="Source Sans Pro"/>
                <a:cs typeface="Source Sans Pro"/>
                <a:sym typeface="Source Sans Pro"/>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Source Sans Pro"/>
                <a:ea typeface="Source Sans Pro"/>
                <a:cs typeface="Source Sans Pro"/>
                <a:sym typeface="Source Sans Pro"/>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Source Sans Pro"/>
                <a:ea typeface="Source Sans Pro"/>
                <a:cs typeface="Source Sans Pro"/>
                <a:sym typeface="Source Sans Pro"/>
              </a:defRPr>
            </a:lvl9pPr>
          </a:lstStyle>
          <a:p>
            <a:endParaRPr/>
          </a:p>
        </p:txBody>
      </p:sp>
      <p:sp>
        <p:nvSpPr>
          <p:cNvPr id="91" name="Google Shape;91;p12"/>
          <p:cNvSpPr txBox="1">
            <a:spLocks noGrp="1"/>
          </p:cNvSpPr>
          <p:nvPr>
            <p:ph type="dt" idx="10"/>
          </p:nvPr>
        </p:nvSpPr>
        <p:spPr>
          <a:xfrm>
            <a:off x="370888" y="4767263"/>
            <a:ext cx="2133600" cy="2058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100" b="0" i="0" u="none" strike="noStrike" cap="none">
                <a:solidFill>
                  <a:schemeClr val="dk2"/>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92" name="Google Shape;92;p12"/>
          <p:cNvSpPr txBox="1">
            <a:spLocks noGrp="1"/>
          </p:cNvSpPr>
          <p:nvPr>
            <p:ph type="ftr" idx="11"/>
          </p:nvPr>
        </p:nvSpPr>
        <p:spPr>
          <a:xfrm>
            <a:off x="3048000" y="4767263"/>
            <a:ext cx="3352800" cy="2058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100" b="0" i="0" u="none" strike="noStrike" cap="none">
                <a:solidFill>
                  <a:schemeClr val="dk2"/>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93" name="Google Shape;93;p12"/>
          <p:cNvSpPr txBox="1">
            <a:spLocks noGrp="1"/>
          </p:cNvSpPr>
          <p:nvPr>
            <p:ph type="sldNum" idx="12"/>
          </p:nvPr>
        </p:nvSpPr>
        <p:spPr>
          <a:xfrm>
            <a:off x="8234680" y="4766310"/>
            <a:ext cx="582900" cy="2058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100" b="0" i="0" u="none" strike="noStrike" cap="none">
                <a:solidFill>
                  <a:schemeClr val="lt2"/>
                </a:solidFill>
                <a:latin typeface="Source Sans Pro"/>
                <a:ea typeface="Source Sans Pro"/>
                <a:cs typeface="Source Sans Pro"/>
                <a:sym typeface="Source Sans Pro"/>
              </a:defRPr>
            </a:lvl1pPr>
            <a:lvl2pPr marL="0" marR="0" lvl="1" indent="0" algn="ctr" rtl="0">
              <a:spcBef>
                <a:spcPts val="0"/>
              </a:spcBef>
              <a:buNone/>
              <a:defRPr sz="1100" b="0" i="0" u="none" strike="noStrike" cap="none">
                <a:solidFill>
                  <a:schemeClr val="lt2"/>
                </a:solidFill>
                <a:latin typeface="Source Sans Pro"/>
                <a:ea typeface="Source Sans Pro"/>
                <a:cs typeface="Source Sans Pro"/>
                <a:sym typeface="Source Sans Pro"/>
              </a:defRPr>
            </a:lvl2pPr>
            <a:lvl3pPr marL="0" marR="0" lvl="2" indent="0" algn="ctr" rtl="0">
              <a:spcBef>
                <a:spcPts val="0"/>
              </a:spcBef>
              <a:buNone/>
              <a:defRPr sz="1100" b="0" i="0" u="none" strike="noStrike" cap="none">
                <a:solidFill>
                  <a:schemeClr val="lt2"/>
                </a:solidFill>
                <a:latin typeface="Source Sans Pro"/>
                <a:ea typeface="Source Sans Pro"/>
                <a:cs typeface="Source Sans Pro"/>
                <a:sym typeface="Source Sans Pro"/>
              </a:defRPr>
            </a:lvl3pPr>
            <a:lvl4pPr marL="0" marR="0" lvl="3" indent="0" algn="ctr" rtl="0">
              <a:spcBef>
                <a:spcPts val="0"/>
              </a:spcBef>
              <a:buNone/>
              <a:defRPr sz="1100" b="0" i="0" u="none" strike="noStrike" cap="none">
                <a:solidFill>
                  <a:schemeClr val="lt2"/>
                </a:solidFill>
                <a:latin typeface="Source Sans Pro"/>
                <a:ea typeface="Source Sans Pro"/>
                <a:cs typeface="Source Sans Pro"/>
                <a:sym typeface="Source Sans Pro"/>
              </a:defRPr>
            </a:lvl4pPr>
            <a:lvl5pPr marL="0" marR="0" lvl="4" indent="0" algn="ctr" rtl="0">
              <a:spcBef>
                <a:spcPts val="0"/>
              </a:spcBef>
              <a:buNone/>
              <a:defRPr sz="1100" b="0" i="0" u="none" strike="noStrike" cap="none">
                <a:solidFill>
                  <a:schemeClr val="lt2"/>
                </a:solidFill>
                <a:latin typeface="Source Sans Pro"/>
                <a:ea typeface="Source Sans Pro"/>
                <a:cs typeface="Source Sans Pro"/>
                <a:sym typeface="Source Sans Pro"/>
              </a:defRPr>
            </a:lvl5pPr>
            <a:lvl6pPr marL="0" marR="0" lvl="5" indent="0" algn="ctr" rtl="0">
              <a:spcBef>
                <a:spcPts val="0"/>
              </a:spcBef>
              <a:buNone/>
              <a:defRPr sz="1100" b="0" i="0" u="none" strike="noStrike" cap="none">
                <a:solidFill>
                  <a:schemeClr val="lt2"/>
                </a:solidFill>
                <a:latin typeface="Source Sans Pro"/>
                <a:ea typeface="Source Sans Pro"/>
                <a:cs typeface="Source Sans Pro"/>
                <a:sym typeface="Source Sans Pro"/>
              </a:defRPr>
            </a:lvl6pPr>
            <a:lvl7pPr marL="0" marR="0" lvl="6" indent="0" algn="ctr" rtl="0">
              <a:spcBef>
                <a:spcPts val="0"/>
              </a:spcBef>
              <a:buNone/>
              <a:defRPr sz="1100" b="0" i="0" u="none" strike="noStrike" cap="none">
                <a:solidFill>
                  <a:schemeClr val="lt2"/>
                </a:solidFill>
                <a:latin typeface="Source Sans Pro"/>
                <a:ea typeface="Source Sans Pro"/>
                <a:cs typeface="Source Sans Pro"/>
                <a:sym typeface="Source Sans Pro"/>
              </a:defRPr>
            </a:lvl7pPr>
            <a:lvl8pPr marL="0" marR="0" lvl="7" indent="0" algn="ctr" rtl="0">
              <a:spcBef>
                <a:spcPts val="0"/>
              </a:spcBef>
              <a:buNone/>
              <a:defRPr sz="1100" b="0" i="0" u="none" strike="noStrike" cap="none">
                <a:solidFill>
                  <a:schemeClr val="lt2"/>
                </a:solidFill>
                <a:latin typeface="Source Sans Pro"/>
                <a:ea typeface="Source Sans Pro"/>
                <a:cs typeface="Source Sans Pro"/>
                <a:sym typeface="Source Sans Pro"/>
              </a:defRPr>
            </a:lvl8pPr>
            <a:lvl9pPr marL="0" marR="0" lvl="8" indent="0" algn="ctr" rtl="0">
              <a:spcBef>
                <a:spcPts val="0"/>
              </a:spcBef>
              <a:buNone/>
              <a:defRPr sz="1100" b="0" i="0" u="none" strike="noStrike" cap="none">
                <a:solidFill>
                  <a:schemeClr val="lt2"/>
                </a:solidFill>
                <a:latin typeface="Source Sans Pro"/>
                <a:ea typeface="Source Sans Pro"/>
                <a:cs typeface="Source Sans Pro"/>
                <a:sym typeface="Source Sans Pro"/>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_1">
  <p:cSld name="TITLE_1">
    <p:spTree>
      <p:nvGrpSpPr>
        <p:cNvPr id="1" name="Shape 94"/>
        <p:cNvGrpSpPr/>
        <p:nvPr/>
      </p:nvGrpSpPr>
      <p:grpSpPr>
        <a:xfrm>
          <a:off x="0" y="0"/>
          <a:ext cx="0" cy="0"/>
          <a:chOff x="0" y="0"/>
          <a:chExt cx="0" cy="0"/>
        </a:xfrm>
      </p:grpSpPr>
      <p:sp>
        <p:nvSpPr>
          <p:cNvPr id="95" name="Google Shape;95;p13"/>
          <p:cNvSpPr txBox="1">
            <a:spLocks noGrp="1"/>
          </p:cNvSpPr>
          <p:nvPr>
            <p:ph type="ctrTitle"/>
          </p:nvPr>
        </p:nvSpPr>
        <p:spPr>
          <a:xfrm>
            <a:off x="311708" y="744575"/>
            <a:ext cx="8520600" cy="2052600"/>
          </a:xfrm>
          <a:prstGeom prst="rect">
            <a:avLst/>
          </a:prstGeom>
        </p:spPr>
        <p:txBody>
          <a:bodyPr spcFirstLastPara="1" wrap="square" lIns="91425" tIns="45700" rIns="91425" bIns="45700" anchor="b" anchorCtr="0"/>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96" name="Google Shape;96;p13"/>
          <p:cNvSpPr txBox="1">
            <a:spLocks noGrp="1"/>
          </p:cNvSpPr>
          <p:nvPr>
            <p:ph type="subTitle" idx="1"/>
          </p:nvPr>
        </p:nvSpPr>
        <p:spPr>
          <a:xfrm>
            <a:off x="311700" y="2834125"/>
            <a:ext cx="8520600" cy="792600"/>
          </a:xfrm>
          <a:prstGeom prst="rect">
            <a:avLst/>
          </a:prstGeom>
        </p:spPr>
        <p:txBody>
          <a:bodyPr spcFirstLastPara="1" wrap="square" lIns="91425" tIns="45700" rIns="91425" bIns="45700" anchor="t" anchorCtr="0"/>
          <a:lstStyle>
            <a:lvl1pPr lvl="0" algn="ctr" rtl="0">
              <a:lnSpc>
                <a:spcPct val="100000"/>
              </a:lnSpc>
              <a:spcBef>
                <a:spcPts val="400"/>
              </a:spcBef>
              <a:spcAft>
                <a:spcPts val="0"/>
              </a:spcAft>
              <a:buSzPts val="2800"/>
              <a:buNone/>
              <a:defRPr sz="2800"/>
            </a:lvl1pPr>
            <a:lvl2pPr lvl="1" algn="ctr" rtl="0">
              <a:lnSpc>
                <a:spcPct val="100000"/>
              </a:lnSpc>
              <a:spcBef>
                <a:spcPts val="360"/>
              </a:spcBef>
              <a:spcAft>
                <a:spcPts val="0"/>
              </a:spcAft>
              <a:buSzPts val="2800"/>
              <a:buNone/>
              <a:defRPr sz="2800"/>
            </a:lvl2pPr>
            <a:lvl3pPr lvl="2" algn="ctr" rtl="0">
              <a:lnSpc>
                <a:spcPct val="100000"/>
              </a:lnSpc>
              <a:spcBef>
                <a:spcPts val="320"/>
              </a:spcBef>
              <a:spcAft>
                <a:spcPts val="0"/>
              </a:spcAft>
              <a:buSzPts val="2800"/>
              <a:buNone/>
              <a:defRPr sz="2800"/>
            </a:lvl3pPr>
            <a:lvl4pPr lvl="3" algn="ctr" rtl="0">
              <a:lnSpc>
                <a:spcPct val="100000"/>
              </a:lnSpc>
              <a:spcBef>
                <a:spcPts val="280"/>
              </a:spcBef>
              <a:spcAft>
                <a:spcPts val="0"/>
              </a:spcAft>
              <a:buSzPts val="2800"/>
              <a:buNone/>
              <a:defRPr sz="2800"/>
            </a:lvl4pPr>
            <a:lvl5pPr lvl="4" algn="ctr" rtl="0">
              <a:lnSpc>
                <a:spcPct val="100000"/>
              </a:lnSpc>
              <a:spcBef>
                <a:spcPts val="260"/>
              </a:spcBef>
              <a:spcAft>
                <a:spcPts val="0"/>
              </a:spcAft>
              <a:buSzPts val="2800"/>
              <a:buNone/>
              <a:defRPr sz="2800"/>
            </a:lvl5pPr>
            <a:lvl6pPr lvl="5" algn="ctr" rtl="0">
              <a:lnSpc>
                <a:spcPct val="100000"/>
              </a:lnSpc>
              <a:spcBef>
                <a:spcPts val="240"/>
              </a:spcBef>
              <a:spcAft>
                <a:spcPts val="0"/>
              </a:spcAft>
              <a:buSzPts val="2800"/>
              <a:buNone/>
              <a:defRPr sz="2800"/>
            </a:lvl6pPr>
            <a:lvl7pPr lvl="6" algn="ctr" rtl="0">
              <a:lnSpc>
                <a:spcPct val="100000"/>
              </a:lnSpc>
              <a:spcBef>
                <a:spcPts val="240"/>
              </a:spcBef>
              <a:spcAft>
                <a:spcPts val="0"/>
              </a:spcAft>
              <a:buSzPts val="2800"/>
              <a:buNone/>
              <a:defRPr sz="2800"/>
            </a:lvl7pPr>
            <a:lvl8pPr lvl="7" algn="ctr" rtl="0">
              <a:lnSpc>
                <a:spcPct val="100000"/>
              </a:lnSpc>
              <a:spcBef>
                <a:spcPts val="240"/>
              </a:spcBef>
              <a:spcAft>
                <a:spcPts val="0"/>
              </a:spcAft>
              <a:buSzPts val="2800"/>
              <a:buNone/>
              <a:defRPr sz="2800"/>
            </a:lvl8pPr>
            <a:lvl9pPr lvl="8" algn="ctr" rtl="0">
              <a:lnSpc>
                <a:spcPct val="100000"/>
              </a:lnSpc>
              <a:spcBef>
                <a:spcPts val="240"/>
              </a:spcBef>
              <a:spcAft>
                <a:spcPts val="0"/>
              </a:spcAft>
              <a:buSzPts val="2800"/>
              <a:buNone/>
              <a:defRPr sz="2800"/>
            </a:lvl9pPr>
          </a:lstStyle>
          <a:p>
            <a:endParaRPr/>
          </a:p>
        </p:txBody>
      </p:sp>
      <p:sp>
        <p:nvSpPr>
          <p:cNvPr id="97" name="Google Shape;97;p13"/>
          <p:cNvSpPr txBox="1">
            <a:spLocks noGrp="1"/>
          </p:cNvSpPr>
          <p:nvPr>
            <p:ph type="sldNum" idx="12"/>
          </p:nvPr>
        </p:nvSpPr>
        <p:spPr>
          <a:xfrm>
            <a:off x="8472458" y="4663217"/>
            <a:ext cx="548700" cy="393600"/>
          </a:xfrm>
          <a:prstGeom prst="rect">
            <a:avLst/>
          </a:prstGeom>
        </p:spPr>
        <p:txBody>
          <a:bodyPr spcFirstLastPara="1" wrap="square" lIns="91425" tIns="45700" rIns="91425"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body" idx="1"/>
          </p:nvPr>
        </p:nvSpPr>
        <p:spPr>
          <a:xfrm>
            <a:off x="380999" y="1289303"/>
            <a:ext cx="8407800" cy="3305700"/>
          </a:xfrm>
          <a:prstGeom prst="rect">
            <a:avLst/>
          </a:prstGeom>
          <a:noFill/>
          <a:ln>
            <a:noFill/>
          </a:ln>
        </p:spPr>
        <p:txBody>
          <a:bodyPr spcFirstLastPara="1" wrap="square" lIns="91425" tIns="45700" rIns="91425" bIns="45700" anchor="t" anchorCtr="0"/>
          <a:lstStyle>
            <a:lvl1pPr marL="457200" marR="0" lvl="0" indent="-355600" algn="l" rtl="0">
              <a:spcBef>
                <a:spcPts val="400"/>
              </a:spcBef>
              <a:spcAft>
                <a:spcPts val="0"/>
              </a:spcAft>
              <a:buClr>
                <a:schemeClr val="accent1"/>
              </a:buClr>
              <a:buSzPts val="2000"/>
              <a:buFont typeface="Noto Sans Symbols"/>
              <a:buChar char="◼"/>
              <a:defRPr sz="2000" b="0" i="0" u="none" strike="noStrike" cap="none">
                <a:solidFill>
                  <a:schemeClr val="dk2"/>
                </a:solidFill>
                <a:latin typeface="Source Sans Pro"/>
                <a:ea typeface="Source Sans Pro"/>
                <a:cs typeface="Source Sans Pro"/>
                <a:sym typeface="Source Sans Pro"/>
              </a:defRPr>
            </a:lvl1pPr>
            <a:lvl2pPr marL="914400" marR="0" lvl="1" indent="-342900" algn="l" rtl="0">
              <a:spcBef>
                <a:spcPts val="360"/>
              </a:spcBef>
              <a:spcAft>
                <a:spcPts val="0"/>
              </a:spcAft>
              <a:buClr>
                <a:schemeClr val="accent2"/>
              </a:buClr>
              <a:buSzPts val="1800"/>
              <a:buFont typeface="Noto Sans Symbols"/>
              <a:buChar char="▪"/>
              <a:defRPr sz="1800" b="0" i="0" u="none" strike="noStrike" cap="none">
                <a:solidFill>
                  <a:schemeClr val="dk2"/>
                </a:solidFill>
                <a:latin typeface="Source Sans Pro"/>
                <a:ea typeface="Source Sans Pro"/>
                <a:cs typeface="Source Sans Pro"/>
                <a:sym typeface="Source Sans Pro"/>
              </a:defRPr>
            </a:lvl2pPr>
            <a:lvl3pPr marL="1371600" marR="0" lvl="2" indent="-330200" algn="l" rtl="0">
              <a:spcBef>
                <a:spcPts val="320"/>
              </a:spcBef>
              <a:spcAft>
                <a:spcPts val="0"/>
              </a:spcAft>
              <a:buClr>
                <a:schemeClr val="accent3"/>
              </a:buClr>
              <a:buSzPts val="1600"/>
              <a:buFont typeface="Noto Sans Symbols"/>
              <a:buChar char="▪"/>
              <a:defRPr sz="1600" b="0" i="0" u="none" strike="noStrike" cap="none">
                <a:solidFill>
                  <a:schemeClr val="dk2"/>
                </a:solidFill>
                <a:latin typeface="Source Sans Pro"/>
                <a:ea typeface="Source Sans Pro"/>
                <a:cs typeface="Source Sans Pro"/>
                <a:sym typeface="Source Sans Pro"/>
              </a:defRPr>
            </a:lvl3pPr>
            <a:lvl4pPr marL="1828800" marR="0" lvl="3" indent="-317500" algn="l" rtl="0">
              <a:spcBef>
                <a:spcPts val="280"/>
              </a:spcBef>
              <a:spcAft>
                <a:spcPts val="0"/>
              </a:spcAft>
              <a:buClr>
                <a:schemeClr val="accent4"/>
              </a:buClr>
              <a:buSzPts val="1400"/>
              <a:buFont typeface="Noto Sans Symbols"/>
              <a:buChar char="▪"/>
              <a:defRPr sz="1400" b="0" i="0" u="none" strike="noStrike" cap="none">
                <a:solidFill>
                  <a:schemeClr val="dk2"/>
                </a:solidFill>
                <a:latin typeface="Source Sans Pro"/>
                <a:ea typeface="Source Sans Pro"/>
                <a:cs typeface="Source Sans Pro"/>
                <a:sym typeface="Source Sans Pro"/>
              </a:defRPr>
            </a:lvl4pPr>
            <a:lvl5pPr marL="2286000" marR="0" lvl="4" indent="-311150" algn="l" rtl="0">
              <a:spcBef>
                <a:spcPts val="260"/>
              </a:spcBef>
              <a:spcAft>
                <a:spcPts val="0"/>
              </a:spcAft>
              <a:buClr>
                <a:schemeClr val="accent6"/>
              </a:buClr>
              <a:buSzPts val="1300"/>
              <a:buFont typeface="Noto Sans Symbols"/>
              <a:buChar char="▪"/>
              <a:defRPr sz="1300" b="0" i="0" u="none" strike="noStrike" cap="none">
                <a:solidFill>
                  <a:schemeClr val="dk2"/>
                </a:solidFill>
                <a:latin typeface="Source Sans Pro"/>
                <a:ea typeface="Source Sans Pro"/>
                <a:cs typeface="Source Sans Pro"/>
                <a:sym typeface="Source Sans Pro"/>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Source Sans Pro"/>
                <a:ea typeface="Source Sans Pro"/>
                <a:cs typeface="Source Sans Pro"/>
                <a:sym typeface="Source Sans Pro"/>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Source Sans Pro"/>
                <a:ea typeface="Source Sans Pro"/>
                <a:cs typeface="Source Sans Pro"/>
                <a:sym typeface="Source Sans Pro"/>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Source Sans Pro"/>
                <a:ea typeface="Source Sans Pro"/>
                <a:cs typeface="Source Sans Pro"/>
                <a:sym typeface="Source Sans Pro"/>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Source Sans Pro"/>
                <a:ea typeface="Source Sans Pro"/>
                <a:cs typeface="Source Sans Pro"/>
                <a:sym typeface="Source Sans Pro"/>
              </a:defRPr>
            </a:lvl9pPr>
          </a:lstStyle>
          <a:p>
            <a:endParaRPr/>
          </a:p>
        </p:txBody>
      </p:sp>
      <p:sp>
        <p:nvSpPr>
          <p:cNvPr id="23" name="Google Shape;23;p3"/>
          <p:cNvSpPr txBox="1">
            <a:spLocks noGrp="1"/>
          </p:cNvSpPr>
          <p:nvPr>
            <p:ph type="dt" idx="10"/>
          </p:nvPr>
        </p:nvSpPr>
        <p:spPr>
          <a:xfrm>
            <a:off x="370888" y="4767263"/>
            <a:ext cx="2133600" cy="2058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100" b="0" i="0" u="none" strike="noStrike" cap="none">
                <a:solidFill>
                  <a:schemeClr val="dk2"/>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24" name="Google Shape;24;p3"/>
          <p:cNvSpPr txBox="1">
            <a:spLocks noGrp="1"/>
          </p:cNvSpPr>
          <p:nvPr>
            <p:ph type="ftr" idx="11"/>
          </p:nvPr>
        </p:nvSpPr>
        <p:spPr>
          <a:xfrm>
            <a:off x="3048000" y="4767263"/>
            <a:ext cx="3352800" cy="2058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100" b="0" i="0" u="none" strike="noStrike" cap="none">
                <a:solidFill>
                  <a:schemeClr val="dk2"/>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25" name="Google Shape;25;p3"/>
          <p:cNvSpPr txBox="1">
            <a:spLocks noGrp="1"/>
          </p:cNvSpPr>
          <p:nvPr>
            <p:ph type="sldNum" idx="12"/>
          </p:nvPr>
        </p:nvSpPr>
        <p:spPr>
          <a:xfrm>
            <a:off x="8234680" y="4766310"/>
            <a:ext cx="582900" cy="2058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100" b="0" i="0" u="none" strike="noStrike" cap="none">
                <a:solidFill>
                  <a:schemeClr val="dk2"/>
                </a:solidFill>
                <a:latin typeface="Source Sans Pro"/>
                <a:ea typeface="Source Sans Pro"/>
                <a:cs typeface="Source Sans Pro"/>
                <a:sym typeface="Source Sans Pro"/>
              </a:defRPr>
            </a:lvl1pPr>
            <a:lvl2pPr marL="0" marR="0" lvl="1" indent="0" algn="ctr" rtl="0">
              <a:spcBef>
                <a:spcPts val="0"/>
              </a:spcBef>
              <a:buNone/>
              <a:defRPr sz="1100" b="0" i="0" u="none" strike="noStrike" cap="none">
                <a:solidFill>
                  <a:schemeClr val="dk2"/>
                </a:solidFill>
                <a:latin typeface="Source Sans Pro"/>
                <a:ea typeface="Source Sans Pro"/>
                <a:cs typeface="Source Sans Pro"/>
                <a:sym typeface="Source Sans Pro"/>
              </a:defRPr>
            </a:lvl2pPr>
            <a:lvl3pPr marL="0" marR="0" lvl="2" indent="0" algn="ctr" rtl="0">
              <a:spcBef>
                <a:spcPts val="0"/>
              </a:spcBef>
              <a:buNone/>
              <a:defRPr sz="1100" b="0" i="0" u="none" strike="noStrike" cap="none">
                <a:solidFill>
                  <a:schemeClr val="dk2"/>
                </a:solidFill>
                <a:latin typeface="Source Sans Pro"/>
                <a:ea typeface="Source Sans Pro"/>
                <a:cs typeface="Source Sans Pro"/>
                <a:sym typeface="Source Sans Pro"/>
              </a:defRPr>
            </a:lvl3pPr>
            <a:lvl4pPr marL="0" marR="0" lvl="3" indent="0" algn="ctr" rtl="0">
              <a:spcBef>
                <a:spcPts val="0"/>
              </a:spcBef>
              <a:buNone/>
              <a:defRPr sz="1100" b="0" i="0" u="none" strike="noStrike" cap="none">
                <a:solidFill>
                  <a:schemeClr val="dk2"/>
                </a:solidFill>
                <a:latin typeface="Source Sans Pro"/>
                <a:ea typeface="Source Sans Pro"/>
                <a:cs typeface="Source Sans Pro"/>
                <a:sym typeface="Source Sans Pro"/>
              </a:defRPr>
            </a:lvl4pPr>
            <a:lvl5pPr marL="0" marR="0" lvl="4" indent="0" algn="ctr" rtl="0">
              <a:spcBef>
                <a:spcPts val="0"/>
              </a:spcBef>
              <a:buNone/>
              <a:defRPr sz="1100" b="0" i="0" u="none" strike="noStrike" cap="none">
                <a:solidFill>
                  <a:schemeClr val="dk2"/>
                </a:solidFill>
                <a:latin typeface="Source Sans Pro"/>
                <a:ea typeface="Source Sans Pro"/>
                <a:cs typeface="Source Sans Pro"/>
                <a:sym typeface="Source Sans Pro"/>
              </a:defRPr>
            </a:lvl5pPr>
            <a:lvl6pPr marL="0" marR="0" lvl="5" indent="0" algn="ctr" rtl="0">
              <a:spcBef>
                <a:spcPts val="0"/>
              </a:spcBef>
              <a:buNone/>
              <a:defRPr sz="1100" b="0" i="0" u="none" strike="noStrike" cap="none">
                <a:solidFill>
                  <a:schemeClr val="dk2"/>
                </a:solidFill>
                <a:latin typeface="Source Sans Pro"/>
                <a:ea typeface="Source Sans Pro"/>
                <a:cs typeface="Source Sans Pro"/>
                <a:sym typeface="Source Sans Pro"/>
              </a:defRPr>
            </a:lvl6pPr>
            <a:lvl7pPr marL="0" marR="0" lvl="6" indent="0" algn="ctr" rtl="0">
              <a:spcBef>
                <a:spcPts val="0"/>
              </a:spcBef>
              <a:buNone/>
              <a:defRPr sz="1100" b="0" i="0" u="none" strike="noStrike" cap="none">
                <a:solidFill>
                  <a:schemeClr val="dk2"/>
                </a:solidFill>
                <a:latin typeface="Source Sans Pro"/>
                <a:ea typeface="Source Sans Pro"/>
                <a:cs typeface="Source Sans Pro"/>
                <a:sym typeface="Source Sans Pro"/>
              </a:defRPr>
            </a:lvl7pPr>
            <a:lvl8pPr marL="0" marR="0" lvl="7" indent="0" algn="ctr" rtl="0">
              <a:spcBef>
                <a:spcPts val="0"/>
              </a:spcBef>
              <a:buNone/>
              <a:defRPr sz="1100" b="0" i="0" u="none" strike="noStrike" cap="none">
                <a:solidFill>
                  <a:schemeClr val="dk2"/>
                </a:solidFill>
                <a:latin typeface="Source Sans Pro"/>
                <a:ea typeface="Source Sans Pro"/>
                <a:cs typeface="Source Sans Pro"/>
                <a:sym typeface="Source Sans Pro"/>
              </a:defRPr>
            </a:lvl8pPr>
            <a:lvl9pPr marL="0" marR="0" lvl="8" indent="0" algn="ctr" rtl="0">
              <a:spcBef>
                <a:spcPts val="0"/>
              </a:spcBef>
              <a:buNone/>
              <a:defRPr sz="1100" b="0" i="0" u="none" strike="noStrike" cap="none">
                <a:solidFill>
                  <a:schemeClr val="dk2"/>
                </a:solidFill>
                <a:latin typeface="Source Sans Pro"/>
                <a:ea typeface="Source Sans Pro"/>
                <a:cs typeface="Source Sans Pro"/>
                <a:sym typeface="Source Sans Pro"/>
              </a:defRPr>
            </a:lvl9pPr>
          </a:lstStyle>
          <a:p>
            <a:pPr marL="0" lvl="0" indent="0" algn="ctr" rtl="0">
              <a:spcBef>
                <a:spcPts val="0"/>
              </a:spcBef>
              <a:spcAft>
                <a:spcPts val="0"/>
              </a:spcAft>
              <a:buNone/>
            </a:pPr>
            <a:fld id="{00000000-1234-1234-1234-123412341234}" type="slidenum">
              <a:rPr lang="en"/>
              <a:t>‹#›</a:t>
            </a:fld>
            <a:endParaRPr/>
          </a:p>
        </p:txBody>
      </p:sp>
      <p:sp>
        <p:nvSpPr>
          <p:cNvPr id="26" name="Google Shape;26;p3"/>
          <p:cNvSpPr txBox="1">
            <a:spLocks noGrp="1"/>
          </p:cNvSpPr>
          <p:nvPr>
            <p:ph type="title"/>
          </p:nvPr>
        </p:nvSpPr>
        <p:spPr>
          <a:xfrm>
            <a:off x="381000" y="266885"/>
            <a:ext cx="8381400" cy="7908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lt1"/>
              </a:buClr>
              <a:buSzPts val="3200"/>
              <a:buFont typeface="Source Sans Pro"/>
              <a:buNone/>
              <a:defRPr sz="3200" b="0" i="0" u="none" strike="noStrike" cap="none">
                <a:solidFill>
                  <a:schemeClr val="lt1"/>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27"/>
        <p:cNvGrpSpPr/>
        <p:nvPr/>
      </p:nvGrpSpPr>
      <p:grpSpPr>
        <a:xfrm>
          <a:off x="0" y="0"/>
          <a:ext cx="0" cy="0"/>
          <a:chOff x="0" y="0"/>
          <a:chExt cx="0" cy="0"/>
        </a:xfrm>
      </p:grpSpPr>
      <p:sp>
        <p:nvSpPr>
          <p:cNvPr id="28" name="Google Shape;28;p4"/>
          <p:cNvSpPr/>
          <p:nvPr/>
        </p:nvSpPr>
        <p:spPr>
          <a:xfrm>
            <a:off x="7010400" y="114299"/>
            <a:ext cx="1981200" cy="49173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sp>
        <p:nvSpPr>
          <p:cNvPr id="29" name="Google Shape;29;p4"/>
          <p:cNvSpPr/>
          <p:nvPr/>
        </p:nvSpPr>
        <p:spPr>
          <a:xfrm>
            <a:off x="152400" y="115442"/>
            <a:ext cx="6705600" cy="49149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sp>
        <p:nvSpPr>
          <p:cNvPr id="30" name="Google Shape;30;p4"/>
          <p:cNvSpPr txBox="1">
            <a:spLocks noGrp="1"/>
          </p:cNvSpPr>
          <p:nvPr>
            <p:ph type="body" idx="1"/>
          </p:nvPr>
        </p:nvSpPr>
        <p:spPr>
          <a:xfrm>
            <a:off x="7162799" y="2169208"/>
            <a:ext cx="1600200" cy="1234500"/>
          </a:xfrm>
          <a:prstGeom prst="rect">
            <a:avLst/>
          </a:prstGeom>
          <a:noFill/>
          <a:ln>
            <a:noFill/>
          </a:ln>
        </p:spPr>
        <p:txBody>
          <a:bodyPr spcFirstLastPara="1" wrap="square" lIns="91425" tIns="45700" rIns="91425" bIns="45700" anchor="ctr" anchorCtr="0"/>
          <a:lstStyle>
            <a:lvl1pPr marL="457200" marR="0" lvl="0" indent="-228600" algn="l" rtl="0">
              <a:spcBef>
                <a:spcPts val="400"/>
              </a:spcBef>
              <a:spcAft>
                <a:spcPts val="0"/>
              </a:spcAft>
              <a:buClr>
                <a:schemeClr val="accent1"/>
              </a:buClr>
              <a:buSzPts val="2000"/>
              <a:buFont typeface="Noto Sans Symbols"/>
              <a:buNone/>
              <a:defRPr sz="2000" b="0" i="0" u="none" strike="noStrike" cap="none">
                <a:solidFill>
                  <a:schemeClr val="lt2"/>
                </a:solidFill>
                <a:latin typeface="Source Sans Pro"/>
                <a:ea typeface="Source Sans Pro"/>
                <a:cs typeface="Source Sans Pro"/>
                <a:sym typeface="Source Sans Pro"/>
              </a:defRPr>
            </a:lvl1pPr>
            <a:lvl2pPr marL="914400" marR="0" lvl="1" indent="-228600" algn="l" rtl="0">
              <a:spcBef>
                <a:spcPts val="360"/>
              </a:spcBef>
              <a:spcAft>
                <a:spcPts val="0"/>
              </a:spcAft>
              <a:buClr>
                <a:schemeClr val="accent2"/>
              </a:buClr>
              <a:buSzPts val="1800"/>
              <a:buFont typeface="Noto Sans Symbols"/>
              <a:buNone/>
              <a:defRPr sz="1800" b="0" i="0" u="none" strike="noStrike" cap="none">
                <a:solidFill>
                  <a:srgbClr val="888888"/>
                </a:solidFill>
                <a:latin typeface="Source Sans Pro"/>
                <a:ea typeface="Source Sans Pro"/>
                <a:cs typeface="Source Sans Pro"/>
                <a:sym typeface="Source Sans Pro"/>
              </a:defRPr>
            </a:lvl2pPr>
            <a:lvl3pPr marL="1371600" marR="0" lvl="2" indent="-228600" algn="l" rtl="0">
              <a:spcBef>
                <a:spcPts val="320"/>
              </a:spcBef>
              <a:spcAft>
                <a:spcPts val="0"/>
              </a:spcAft>
              <a:buClr>
                <a:schemeClr val="accent3"/>
              </a:buClr>
              <a:buSzPts val="1600"/>
              <a:buFont typeface="Noto Sans Symbols"/>
              <a:buNone/>
              <a:defRPr sz="1600" b="0" i="0" u="none" strike="noStrike" cap="none">
                <a:solidFill>
                  <a:srgbClr val="888888"/>
                </a:solidFill>
                <a:latin typeface="Source Sans Pro"/>
                <a:ea typeface="Source Sans Pro"/>
                <a:cs typeface="Source Sans Pro"/>
                <a:sym typeface="Source Sans Pro"/>
              </a:defRPr>
            </a:lvl3pPr>
            <a:lvl4pPr marL="1828800" marR="0" lvl="3" indent="-228600" algn="l" rtl="0">
              <a:spcBef>
                <a:spcPts val="280"/>
              </a:spcBef>
              <a:spcAft>
                <a:spcPts val="0"/>
              </a:spcAft>
              <a:buClr>
                <a:schemeClr val="accent4"/>
              </a:buClr>
              <a:buSzPts val="1400"/>
              <a:buFont typeface="Noto Sans Symbols"/>
              <a:buNone/>
              <a:defRPr sz="1400" b="0" i="0" u="none" strike="noStrike" cap="none">
                <a:solidFill>
                  <a:srgbClr val="888888"/>
                </a:solidFill>
                <a:latin typeface="Source Sans Pro"/>
                <a:ea typeface="Source Sans Pro"/>
                <a:cs typeface="Source Sans Pro"/>
                <a:sym typeface="Source Sans Pro"/>
              </a:defRPr>
            </a:lvl4pPr>
            <a:lvl5pPr marL="2286000" marR="0" lvl="4" indent="-228600" algn="l" rtl="0">
              <a:spcBef>
                <a:spcPts val="280"/>
              </a:spcBef>
              <a:spcAft>
                <a:spcPts val="0"/>
              </a:spcAft>
              <a:buClr>
                <a:schemeClr val="accent6"/>
              </a:buClr>
              <a:buSzPts val="1400"/>
              <a:buFont typeface="Noto Sans Symbols"/>
              <a:buNone/>
              <a:defRPr sz="1400" b="0" i="0" u="none" strike="noStrike" cap="none">
                <a:solidFill>
                  <a:srgbClr val="888888"/>
                </a:solidFill>
                <a:latin typeface="Source Sans Pro"/>
                <a:ea typeface="Source Sans Pro"/>
                <a:cs typeface="Source Sans Pro"/>
                <a:sym typeface="Source Sans Pro"/>
              </a:defRPr>
            </a:lvl5pPr>
            <a:lvl6pPr marL="2743200" marR="0" lvl="5" indent="-228600" algn="l" rtl="0">
              <a:spcBef>
                <a:spcPts val="280"/>
              </a:spcBef>
              <a:spcAft>
                <a:spcPts val="0"/>
              </a:spcAft>
              <a:buClr>
                <a:schemeClr val="accent1"/>
              </a:buClr>
              <a:buSzPts val="1400"/>
              <a:buFont typeface="Noto Sans Symbols"/>
              <a:buNone/>
              <a:defRPr sz="1400" b="0" i="0" u="none" strike="noStrike" cap="none">
                <a:solidFill>
                  <a:srgbClr val="888888"/>
                </a:solidFill>
                <a:latin typeface="Source Sans Pro"/>
                <a:ea typeface="Source Sans Pro"/>
                <a:cs typeface="Source Sans Pro"/>
                <a:sym typeface="Source Sans Pro"/>
              </a:defRPr>
            </a:lvl6pPr>
            <a:lvl7pPr marL="3200400" marR="0" lvl="6" indent="-228600" algn="l" rtl="0">
              <a:spcBef>
                <a:spcPts val="280"/>
              </a:spcBef>
              <a:spcAft>
                <a:spcPts val="0"/>
              </a:spcAft>
              <a:buClr>
                <a:schemeClr val="accent2"/>
              </a:buClr>
              <a:buSzPts val="1400"/>
              <a:buFont typeface="Noto Sans Symbols"/>
              <a:buNone/>
              <a:defRPr sz="1400" b="0" i="0" u="none" strike="noStrike" cap="none">
                <a:solidFill>
                  <a:srgbClr val="888888"/>
                </a:solidFill>
                <a:latin typeface="Source Sans Pro"/>
                <a:ea typeface="Source Sans Pro"/>
                <a:cs typeface="Source Sans Pro"/>
                <a:sym typeface="Source Sans Pro"/>
              </a:defRPr>
            </a:lvl7pPr>
            <a:lvl8pPr marL="3657600" marR="0" lvl="7" indent="-228600" algn="l" rtl="0">
              <a:spcBef>
                <a:spcPts val="280"/>
              </a:spcBef>
              <a:spcAft>
                <a:spcPts val="0"/>
              </a:spcAft>
              <a:buClr>
                <a:schemeClr val="accent3"/>
              </a:buClr>
              <a:buSzPts val="1400"/>
              <a:buFont typeface="Noto Sans Symbols"/>
              <a:buNone/>
              <a:defRPr sz="1400" b="0" i="0" u="none" strike="noStrike" cap="none">
                <a:solidFill>
                  <a:srgbClr val="888888"/>
                </a:solidFill>
                <a:latin typeface="Source Sans Pro"/>
                <a:ea typeface="Source Sans Pro"/>
                <a:cs typeface="Source Sans Pro"/>
                <a:sym typeface="Source Sans Pro"/>
              </a:defRPr>
            </a:lvl8pPr>
            <a:lvl9pPr marL="4114800" marR="0" lvl="8" indent="-228600" algn="l" rtl="0">
              <a:spcBef>
                <a:spcPts val="280"/>
              </a:spcBef>
              <a:spcAft>
                <a:spcPts val="0"/>
              </a:spcAft>
              <a:buClr>
                <a:schemeClr val="accent5"/>
              </a:buClr>
              <a:buSzPts val="1400"/>
              <a:buFont typeface="Noto Sans Symbols"/>
              <a:buNone/>
              <a:defRPr sz="1400" b="0" i="0" u="none" strike="noStrike" cap="none">
                <a:solidFill>
                  <a:srgbClr val="888888"/>
                </a:solidFill>
                <a:latin typeface="Source Sans Pro"/>
                <a:ea typeface="Source Sans Pro"/>
                <a:cs typeface="Source Sans Pro"/>
                <a:sym typeface="Source Sans Pro"/>
              </a:defRPr>
            </a:lvl9pPr>
          </a:lstStyle>
          <a:p>
            <a:endParaRPr/>
          </a:p>
        </p:txBody>
      </p:sp>
      <p:sp>
        <p:nvSpPr>
          <p:cNvPr id="31" name="Google Shape;31;p4"/>
          <p:cNvSpPr txBox="1">
            <a:spLocks noGrp="1"/>
          </p:cNvSpPr>
          <p:nvPr>
            <p:ph type="dt" idx="10"/>
          </p:nvPr>
        </p:nvSpPr>
        <p:spPr>
          <a:xfrm>
            <a:off x="370888" y="4767263"/>
            <a:ext cx="2133600" cy="2058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100" b="0" i="0" u="none" strike="noStrike" cap="none">
                <a:solidFill>
                  <a:srgbClr val="FFFFFF"/>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32" name="Google Shape;32;p4"/>
          <p:cNvSpPr txBox="1">
            <a:spLocks noGrp="1"/>
          </p:cNvSpPr>
          <p:nvPr>
            <p:ph type="sldNum" idx="12"/>
          </p:nvPr>
        </p:nvSpPr>
        <p:spPr>
          <a:xfrm>
            <a:off x="8234680" y="4766310"/>
            <a:ext cx="582900" cy="2058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100" b="0" i="0" u="none" strike="noStrike" cap="none">
                <a:solidFill>
                  <a:schemeClr val="lt2"/>
                </a:solidFill>
                <a:latin typeface="Source Sans Pro"/>
                <a:ea typeface="Source Sans Pro"/>
                <a:cs typeface="Source Sans Pro"/>
                <a:sym typeface="Source Sans Pro"/>
              </a:defRPr>
            </a:lvl1pPr>
            <a:lvl2pPr marL="0" marR="0" lvl="1" indent="0" algn="r" rtl="0">
              <a:spcBef>
                <a:spcPts val="0"/>
              </a:spcBef>
              <a:buNone/>
              <a:defRPr sz="1100" b="0" i="0" u="none" strike="noStrike" cap="none">
                <a:solidFill>
                  <a:schemeClr val="lt2"/>
                </a:solidFill>
                <a:latin typeface="Source Sans Pro"/>
                <a:ea typeface="Source Sans Pro"/>
                <a:cs typeface="Source Sans Pro"/>
                <a:sym typeface="Source Sans Pro"/>
              </a:defRPr>
            </a:lvl2pPr>
            <a:lvl3pPr marL="0" marR="0" lvl="2" indent="0" algn="r" rtl="0">
              <a:spcBef>
                <a:spcPts val="0"/>
              </a:spcBef>
              <a:buNone/>
              <a:defRPr sz="1100" b="0" i="0" u="none" strike="noStrike" cap="none">
                <a:solidFill>
                  <a:schemeClr val="lt2"/>
                </a:solidFill>
                <a:latin typeface="Source Sans Pro"/>
                <a:ea typeface="Source Sans Pro"/>
                <a:cs typeface="Source Sans Pro"/>
                <a:sym typeface="Source Sans Pro"/>
              </a:defRPr>
            </a:lvl3pPr>
            <a:lvl4pPr marL="0" marR="0" lvl="3" indent="0" algn="r" rtl="0">
              <a:spcBef>
                <a:spcPts val="0"/>
              </a:spcBef>
              <a:buNone/>
              <a:defRPr sz="1100" b="0" i="0" u="none" strike="noStrike" cap="none">
                <a:solidFill>
                  <a:schemeClr val="lt2"/>
                </a:solidFill>
                <a:latin typeface="Source Sans Pro"/>
                <a:ea typeface="Source Sans Pro"/>
                <a:cs typeface="Source Sans Pro"/>
                <a:sym typeface="Source Sans Pro"/>
              </a:defRPr>
            </a:lvl4pPr>
            <a:lvl5pPr marL="0" marR="0" lvl="4" indent="0" algn="r" rtl="0">
              <a:spcBef>
                <a:spcPts val="0"/>
              </a:spcBef>
              <a:buNone/>
              <a:defRPr sz="1100" b="0" i="0" u="none" strike="noStrike" cap="none">
                <a:solidFill>
                  <a:schemeClr val="lt2"/>
                </a:solidFill>
                <a:latin typeface="Source Sans Pro"/>
                <a:ea typeface="Source Sans Pro"/>
                <a:cs typeface="Source Sans Pro"/>
                <a:sym typeface="Source Sans Pro"/>
              </a:defRPr>
            </a:lvl5pPr>
            <a:lvl6pPr marL="0" marR="0" lvl="5" indent="0" algn="r" rtl="0">
              <a:spcBef>
                <a:spcPts val="0"/>
              </a:spcBef>
              <a:buNone/>
              <a:defRPr sz="1100" b="0" i="0" u="none" strike="noStrike" cap="none">
                <a:solidFill>
                  <a:schemeClr val="lt2"/>
                </a:solidFill>
                <a:latin typeface="Source Sans Pro"/>
                <a:ea typeface="Source Sans Pro"/>
                <a:cs typeface="Source Sans Pro"/>
                <a:sym typeface="Source Sans Pro"/>
              </a:defRPr>
            </a:lvl6pPr>
            <a:lvl7pPr marL="0" marR="0" lvl="6" indent="0" algn="r" rtl="0">
              <a:spcBef>
                <a:spcPts val="0"/>
              </a:spcBef>
              <a:buNone/>
              <a:defRPr sz="1100" b="0" i="0" u="none" strike="noStrike" cap="none">
                <a:solidFill>
                  <a:schemeClr val="lt2"/>
                </a:solidFill>
                <a:latin typeface="Source Sans Pro"/>
                <a:ea typeface="Source Sans Pro"/>
                <a:cs typeface="Source Sans Pro"/>
                <a:sym typeface="Source Sans Pro"/>
              </a:defRPr>
            </a:lvl7pPr>
            <a:lvl8pPr marL="0" marR="0" lvl="7" indent="0" algn="r" rtl="0">
              <a:spcBef>
                <a:spcPts val="0"/>
              </a:spcBef>
              <a:buNone/>
              <a:defRPr sz="1100" b="0" i="0" u="none" strike="noStrike" cap="none">
                <a:solidFill>
                  <a:schemeClr val="lt2"/>
                </a:solidFill>
                <a:latin typeface="Source Sans Pro"/>
                <a:ea typeface="Source Sans Pro"/>
                <a:cs typeface="Source Sans Pro"/>
                <a:sym typeface="Source Sans Pro"/>
              </a:defRPr>
            </a:lvl8pPr>
            <a:lvl9pPr marL="0" marR="0" lvl="8" indent="0" algn="r" rtl="0">
              <a:spcBef>
                <a:spcPts val="0"/>
              </a:spcBef>
              <a:buNone/>
              <a:defRPr sz="1100" b="0" i="0" u="none" strike="noStrike" cap="none">
                <a:solidFill>
                  <a:schemeClr val="lt2"/>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
        <p:nvSpPr>
          <p:cNvPr id="33" name="Google Shape;33;p4"/>
          <p:cNvSpPr txBox="1">
            <a:spLocks noGrp="1"/>
          </p:cNvSpPr>
          <p:nvPr>
            <p:ph type="ftr" idx="11"/>
          </p:nvPr>
        </p:nvSpPr>
        <p:spPr>
          <a:xfrm>
            <a:off x="3048000" y="4767263"/>
            <a:ext cx="3352800" cy="2058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100" b="0" i="0" u="none" strike="noStrike" cap="none">
                <a:solidFill>
                  <a:srgbClr val="FFFFFF"/>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34" name="Google Shape;34;p4"/>
          <p:cNvSpPr txBox="1">
            <a:spLocks noGrp="1"/>
          </p:cNvSpPr>
          <p:nvPr>
            <p:ph type="title"/>
          </p:nvPr>
        </p:nvSpPr>
        <p:spPr>
          <a:xfrm>
            <a:off x="381000" y="2169208"/>
            <a:ext cx="6324600" cy="123450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Clr>
                <a:schemeClr val="lt1"/>
              </a:buClr>
              <a:buSzPts val="4200"/>
              <a:buFont typeface="Source Sans Pro"/>
              <a:buNone/>
              <a:defRPr sz="4200" b="0" i="0" u="none" strike="noStrike" cap="none">
                <a:solidFill>
                  <a:schemeClr val="lt1"/>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5"/>
        <p:cNvGrpSpPr/>
        <p:nvPr/>
      </p:nvGrpSpPr>
      <p:grpSpPr>
        <a:xfrm>
          <a:off x="0" y="0"/>
          <a:ext cx="0" cy="0"/>
          <a:chOff x="0" y="0"/>
          <a:chExt cx="0" cy="0"/>
        </a:xfrm>
      </p:grpSpPr>
      <p:sp>
        <p:nvSpPr>
          <p:cNvPr id="36" name="Google Shape;36;p5"/>
          <p:cNvSpPr txBox="1">
            <a:spLocks noGrp="1"/>
          </p:cNvSpPr>
          <p:nvPr>
            <p:ph type="body" idx="1"/>
          </p:nvPr>
        </p:nvSpPr>
        <p:spPr>
          <a:xfrm>
            <a:off x="457200" y="1289304"/>
            <a:ext cx="4038600" cy="3305700"/>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accent1"/>
              </a:buClr>
              <a:buSzPts val="2800"/>
              <a:buFont typeface="Noto Sans Symbols"/>
              <a:buChar char="◼"/>
              <a:defRPr sz="2800" b="0" i="0" u="none" strike="noStrike" cap="none">
                <a:solidFill>
                  <a:schemeClr val="dk2"/>
                </a:solidFill>
                <a:latin typeface="Source Sans Pro"/>
                <a:ea typeface="Source Sans Pro"/>
                <a:cs typeface="Source Sans Pro"/>
                <a:sym typeface="Source Sans Pro"/>
              </a:defRPr>
            </a:lvl1pPr>
            <a:lvl2pPr marL="914400" marR="0" lvl="1" indent="-381000" algn="l" rtl="0">
              <a:spcBef>
                <a:spcPts val="480"/>
              </a:spcBef>
              <a:spcAft>
                <a:spcPts val="0"/>
              </a:spcAft>
              <a:buClr>
                <a:schemeClr val="accent2"/>
              </a:buClr>
              <a:buSzPts val="2400"/>
              <a:buFont typeface="Noto Sans Symbols"/>
              <a:buChar char="▪"/>
              <a:defRPr sz="2400" b="0" i="0" u="none" strike="noStrike" cap="none">
                <a:solidFill>
                  <a:schemeClr val="dk2"/>
                </a:solidFill>
                <a:latin typeface="Source Sans Pro"/>
                <a:ea typeface="Source Sans Pro"/>
                <a:cs typeface="Source Sans Pro"/>
                <a:sym typeface="Source Sans Pro"/>
              </a:defRPr>
            </a:lvl2pPr>
            <a:lvl3pPr marL="1371600" marR="0" lvl="2" indent="-355600" algn="l" rtl="0">
              <a:spcBef>
                <a:spcPts val="400"/>
              </a:spcBef>
              <a:spcAft>
                <a:spcPts val="0"/>
              </a:spcAft>
              <a:buClr>
                <a:schemeClr val="accent3"/>
              </a:buClr>
              <a:buSzPts val="2000"/>
              <a:buFont typeface="Noto Sans Symbols"/>
              <a:buChar char="▪"/>
              <a:defRPr sz="2000" b="0" i="0" u="none" strike="noStrike" cap="none">
                <a:solidFill>
                  <a:schemeClr val="dk2"/>
                </a:solidFill>
                <a:latin typeface="Source Sans Pro"/>
                <a:ea typeface="Source Sans Pro"/>
                <a:cs typeface="Source Sans Pro"/>
                <a:sym typeface="Source Sans Pro"/>
              </a:defRPr>
            </a:lvl3pPr>
            <a:lvl4pPr marL="1828800" marR="0" lvl="3" indent="-342900" algn="l" rtl="0">
              <a:spcBef>
                <a:spcPts val="360"/>
              </a:spcBef>
              <a:spcAft>
                <a:spcPts val="0"/>
              </a:spcAft>
              <a:buClr>
                <a:schemeClr val="accent4"/>
              </a:buClr>
              <a:buSzPts val="1800"/>
              <a:buFont typeface="Noto Sans Symbols"/>
              <a:buChar char="▪"/>
              <a:defRPr sz="1800" b="0" i="0" u="none" strike="noStrike" cap="none">
                <a:solidFill>
                  <a:schemeClr val="dk2"/>
                </a:solidFill>
                <a:latin typeface="Source Sans Pro"/>
                <a:ea typeface="Source Sans Pro"/>
                <a:cs typeface="Source Sans Pro"/>
                <a:sym typeface="Source Sans Pro"/>
              </a:defRPr>
            </a:lvl4pPr>
            <a:lvl5pPr marL="2286000" marR="0" lvl="4" indent="-342900" algn="l" rtl="0">
              <a:spcBef>
                <a:spcPts val="360"/>
              </a:spcBef>
              <a:spcAft>
                <a:spcPts val="0"/>
              </a:spcAft>
              <a:buClr>
                <a:schemeClr val="accent6"/>
              </a:buClr>
              <a:buSzPts val="1800"/>
              <a:buFont typeface="Noto Sans Symbols"/>
              <a:buChar char="▪"/>
              <a:defRPr sz="1800" b="0" i="0" u="none" strike="noStrike" cap="none">
                <a:solidFill>
                  <a:schemeClr val="dk2"/>
                </a:solidFill>
                <a:latin typeface="Source Sans Pro"/>
                <a:ea typeface="Source Sans Pro"/>
                <a:cs typeface="Source Sans Pro"/>
                <a:sym typeface="Source Sans Pro"/>
              </a:defRPr>
            </a:lvl5pPr>
            <a:lvl6pPr marL="2743200" marR="0" lvl="5" indent="-342900" algn="l" rtl="0">
              <a:spcBef>
                <a:spcPts val="360"/>
              </a:spcBef>
              <a:spcAft>
                <a:spcPts val="0"/>
              </a:spcAft>
              <a:buClr>
                <a:schemeClr val="accent1"/>
              </a:buClr>
              <a:buSzPts val="1800"/>
              <a:buFont typeface="Noto Sans Symbols"/>
              <a:buChar char="▪"/>
              <a:defRPr sz="1800" b="0" i="0" u="none" strike="noStrike" cap="none">
                <a:solidFill>
                  <a:schemeClr val="dk2"/>
                </a:solidFill>
                <a:latin typeface="Source Sans Pro"/>
                <a:ea typeface="Source Sans Pro"/>
                <a:cs typeface="Source Sans Pro"/>
                <a:sym typeface="Source Sans Pro"/>
              </a:defRPr>
            </a:lvl6pPr>
            <a:lvl7pPr marL="3200400" marR="0" lvl="6" indent="-342900" algn="l" rtl="0">
              <a:spcBef>
                <a:spcPts val="360"/>
              </a:spcBef>
              <a:spcAft>
                <a:spcPts val="0"/>
              </a:spcAft>
              <a:buClr>
                <a:schemeClr val="accent2"/>
              </a:buClr>
              <a:buSzPts val="1800"/>
              <a:buFont typeface="Noto Sans Symbols"/>
              <a:buChar char="▪"/>
              <a:defRPr sz="1800" b="0" i="0" u="none" strike="noStrike" cap="none">
                <a:solidFill>
                  <a:schemeClr val="dk2"/>
                </a:solidFill>
                <a:latin typeface="Source Sans Pro"/>
                <a:ea typeface="Source Sans Pro"/>
                <a:cs typeface="Source Sans Pro"/>
                <a:sym typeface="Source Sans Pro"/>
              </a:defRPr>
            </a:lvl7pPr>
            <a:lvl8pPr marL="3657600" marR="0" lvl="7" indent="-342900" algn="l" rtl="0">
              <a:spcBef>
                <a:spcPts val="360"/>
              </a:spcBef>
              <a:spcAft>
                <a:spcPts val="0"/>
              </a:spcAft>
              <a:buClr>
                <a:schemeClr val="accent3"/>
              </a:buClr>
              <a:buSzPts val="1800"/>
              <a:buFont typeface="Noto Sans Symbols"/>
              <a:buChar char="▪"/>
              <a:defRPr sz="1800" b="0" i="0" u="none" strike="noStrike" cap="none">
                <a:solidFill>
                  <a:schemeClr val="dk2"/>
                </a:solidFill>
                <a:latin typeface="Source Sans Pro"/>
                <a:ea typeface="Source Sans Pro"/>
                <a:cs typeface="Source Sans Pro"/>
                <a:sym typeface="Source Sans Pro"/>
              </a:defRPr>
            </a:lvl8pPr>
            <a:lvl9pPr marL="4114800" marR="0" lvl="8" indent="-342900" algn="l" rtl="0">
              <a:spcBef>
                <a:spcPts val="360"/>
              </a:spcBef>
              <a:spcAft>
                <a:spcPts val="0"/>
              </a:spcAft>
              <a:buClr>
                <a:schemeClr val="accent5"/>
              </a:buClr>
              <a:buSzPts val="1800"/>
              <a:buFont typeface="Noto Sans Symbols"/>
              <a:buChar char="▪"/>
              <a:defRPr sz="1800" b="0" i="0" u="none" strike="noStrike" cap="none">
                <a:solidFill>
                  <a:schemeClr val="dk2"/>
                </a:solidFill>
                <a:latin typeface="Source Sans Pro"/>
                <a:ea typeface="Source Sans Pro"/>
                <a:cs typeface="Source Sans Pro"/>
                <a:sym typeface="Source Sans Pro"/>
              </a:defRPr>
            </a:lvl9pPr>
          </a:lstStyle>
          <a:p>
            <a:endParaRPr/>
          </a:p>
        </p:txBody>
      </p:sp>
      <p:sp>
        <p:nvSpPr>
          <p:cNvPr id="37" name="Google Shape;37;p5"/>
          <p:cNvSpPr txBox="1">
            <a:spLocks noGrp="1"/>
          </p:cNvSpPr>
          <p:nvPr>
            <p:ph type="body" idx="2"/>
          </p:nvPr>
        </p:nvSpPr>
        <p:spPr>
          <a:xfrm>
            <a:off x="4648200" y="1289304"/>
            <a:ext cx="4038600" cy="3305700"/>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accent1"/>
              </a:buClr>
              <a:buSzPts val="2800"/>
              <a:buFont typeface="Noto Sans Symbols"/>
              <a:buChar char="◼"/>
              <a:defRPr sz="2800" b="0" i="0" u="none" strike="noStrike" cap="none">
                <a:solidFill>
                  <a:schemeClr val="dk2"/>
                </a:solidFill>
                <a:latin typeface="Source Sans Pro"/>
                <a:ea typeface="Source Sans Pro"/>
                <a:cs typeface="Source Sans Pro"/>
                <a:sym typeface="Source Sans Pro"/>
              </a:defRPr>
            </a:lvl1pPr>
            <a:lvl2pPr marL="914400" marR="0" lvl="1" indent="-381000" algn="l" rtl="0">
              <a:spcBef>
                <a:spcPts val="480"/>
              </a:spcBef>
              <a:spcAft>
                <a:spcPts val="0"/>
              </a:spcAft>
              <a:buClr>
                <a:schemeClr val="accent2"/>
              </a:buClr>
              <a:buSzPts val="2400"/>
              <a:buFont typeface="Noto Sans Symbols"/>
              <a:buChar char="▪"/>
              <a:defRPr sz="2400" b="0" i="0" u="none" strike="noStrike" cap="none">
                <a:solidFill>
                  <a:schemeClr val="dk2"/>
                </a:solidFill>
                <a:latin typeface="Source Sans Pro"/>
                <a:ea typeface="Source Sans Pro"/>
                <a:cs typeface="Source Sans Pro"/>
                <a:sym typeface="Source Sans Pro"/>
              </a:defRPr>
            </a:lvl2pPr>
            <a:lvl3pPr marL="1371600" marR="0" lvl="2" indent="-355600" algn="l" rtl="0">
              <a:spcBef>
                <a:spcPts val="400"/>
              </a:spcBef>
              <a:spcAft>
                <a:spcPts val="0"/>
              </a:spcAft>
              <a:buClr>
                <a:schemeClr val="accent3"/>
              </a:buClr>
              <a:buSzPts val="2000"/>
              <a:buFont typeface="Noto Sans Symbols"/>
              <a:buChar char="▪"/>
              <a:defRPr sz="2000" b="0" i="0" u="none" strike="noStrike" cap="none">
                <a:solidFill>
                  <a:schemeClr val="dk2"/>
                </a:solidFill>
                <a:latin typeface="Source Sans Pro"/>
                <a:ea typeface="Source Sans Pro"/>
                <a:cs typeface="Source Sans Pro"/>
                <a:sym typeface="Source Sans Pro"/>
              </a:defRPr>
            </a:lvl3pPr>
            <a:lvl4pPr marL="1828800" marR="0" lvl="3" indent="-342900" algn="l" rtl="0">
              <a:spcBef>
                <a:spcPts val="360"/>
              </a:spcBef>
              <a:spcAft>
                <a:spcPts val="0"/>
              </a:spcAft>
              <a:buClr>
                <a:schemeClr val="accent4"/>
              </a:buClr>
              <a:buSzPts val="1800"/>
              <a:buFont typeface="Noto Sans Symbols"/>
              <a:buChar char="▪"/>
              <a:defRPr sz="1800" b="0" i="0" u="none" strike="noStrike" cap="none">
                <a:solidFill>
                  <a:schemeClr val="dk2"/>
                </a:solidFill>
                <a:latin typeface="Source Sans Pro"/>
                <a:ea typeface="Source Sans Pro"/>
                <a:cs typeface="Source Sans Pro"/>
                <a:sym typeface="Source Sans Pro"/>
              </a:defRPr>
            </a:lvl4pPr>
            <a:lvl5pPr marL="2286000" marR="0" lvl="4" indent="-342900" algn="l" rtl="0">
              <a:spcBef>
                <a:spcPts val="360"/>
              </a:spcBef>
              <a:spcAft>
                <a:spcPts val="0"/>
              </a:spcAft>
              <a:buClr>
                <a:schemeClr val="accent6"/>
              </a:buClr>
              <a:buSzPts val="1800"/>
              <a:buFont typeface="Noto Sans Symbols"/>
              <a:buChar char="▪"/>
              <a:defRPr sz="1800" b="0" i="0" u="none" strike="noStrike" cap="none">
                <a:solidFill>
                  <a:schemeClr val="dk2"/>
                </a:solidFill>
                <a:latin typeface="Source Sans Pro"/>
                <a:ea typeface="Source Sans Pro"/>
                <a:cs typeface="Source Sans Pro"/>
                <a:sym typeface="Source Sans Pro"/>
              </a:defRPr>
            </a:lvl5pPr>
            <a:lvl6pPr marL="2743200" marR="0" lvl="5" indent="-342900" algn="l" rtl="0">
              <a:spcBef>
                <a:spcPts val="360"/>
              </a:spcBef>
              <a:spcAft>
                <a:spcPts val="0"/>
              </a:spcAft>
              <a:buClr>
                <a:schemeClr val="accent1"/>
              </a:buClr>
              <a:buSzPts val="1800"/>
              <a:buFont typeface="Noto Sans Symbols"/>
              <a:buChar char="▪"/>
              <a:defRPr sz="1800" b="0" i="0" u="none" strike="noStrike" cap="none">
                <a:solidFill>
                  <a:schemeClr val="dk2"/>
                </a:solidFill>
                <a:latin typeface="Source Sans Pro"/>
                <a:ea typeface="Source Sans Pro"/>
                <a:cs typeface="Source Sans Pro"/>
                <a:sym typeface="Source Sans Pro"/>
              </a:defRPr>
            </a:lvl6pPr>
            <a:lvl7pPr marL="3200400" marR="0" lvl="6" indent="-342900" algn="l" rtl="0">
              <a:spcBef>
                <a:spcPts val="360"/>
              </a:spcBef>
              <a:spcAft>
                <a:spcPts val="0"/>
              </a:spcAft>
              <a:buClr>
                <a:schemeClr val="accent2"/>
              </a:buClr>
              <a:buSzPts val="1800"/>
              <a:buFont typeface="Noto Sans Symbols"/>
              <a:buChar char="▪"/>
              <a:defRPr sz="1800" b="0" i="0" u="none" strike="noStrike" cap="none">
                <a:solidFill>
                  <a:schemeClr val="dk2"/>
                </a:solidFill>
                <a:latin typeface="Source Sans Pro"/>
                <a:ea typeface="Source Sans Pro"/>
                <a:cs typeface="Source Sans Pro"/>
                <a:sym typeface="Source Sans Pro"/>
              </a:defRPr>
            </a:lvl7pPr>
            <a:lvl8pPr marL="3657600" marR="0" lvl="7" indent="-342900" algn="l" rtl="0">
              <a:spcBef>
                <a:spcPts val="360"/>
              </a:spcBef>
              <a:spcAft>
                <a:spcPts val="0"/>
              </a:spcAft>
              <a:buClr>
                <a:schemeClr val="accent3"/>
              </a:buClr>
              <a:buSzPts val="1800"/>
              <a:buFont typeface="Noto Sans Symbols"/>
              <a:buChar char="▪"/>
              <a:defRPr sz="1800" b="0" i="0" u="none" strike="noStrike" cap="none">
                <a:solidFill>
                  <a:schemeClr val="dk2"/>
                </a:solidFill>
                <a:latin typeface="Source Sans Pro"/>
                <a:ea typeface="Source Sans Pro"/>
                <a:cs typeface="Source Sans Pro"/>
                <a:sym typeface="Source Sans Pro"/>
              </a:defRPr>
            </a:lvl8pPr>
            <a:lvl9pPr marL="4114800" marR="0" lvl="8" indent="-342900" algn="l" rtl="0">
              <a:spcBef>
                <a:spcPts val="360"/>
              </a:spcBef>
              <a:spcAft>
                <a:spcPts val="0"/>
              </a:spcAft>
              <a:buClr>
                <a:schemeClr val="accent5"/>
              </a:buClr>
              <a:buSzPts val="1800"/>
              <a:buFont typeface="Noto Sans Symbols"/>
              <a:buChar char="▪"/>
              <a:defRPr sz="1800" b="0" i="0" u="none" strike="noStrike" cap="none">
                <a:solidFill>
                  <a:schemeClr val="dk2"/>
                </a:solidFill>
                <a:latin typeface="Source Sans Pro"/>
                <a:ea typeface="Source Sans Pro"/>
                <a:cs typeface="Source Sans Pro"/>
                <a:sym typeface="Source Sans Pro"/>
              </a:defRPr>
            </a:lvl9pPr>
          </a:lstStyle>
          <a:p>
            <a:endParaRPr/>
          </a:p>
        </p:txBody>
      </p:sp>
      <p:sp>
        <p:nvSpPr>
          <p:cNvPr id="38" name="Google Shape;38;p5"/>
          <p:cNvSpPr txBox="1">
            <a:spLocks noGrp="1"/>
          </p:cNvSpPr>
          <p:nvPr>
            <p:ph type="dt" idx="10"/>
          </p:nvPr>
        </p:nvSpPr>
        <p:spPr>
          <a:xfrm>
            <a:off x="370888" y="4767263"/>
            <a:ext cx="2133600" cy="2058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100" b="0" i="0" u="none" strike="noStrike" cap="none">
                <a:solidFill>
                  <a:schemeClr val="dk2"/>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39" name="Google Shape;39;p5"/>
          <p:cNvSpPr txBox="1">
            <a:spLocks noGrp="1"/>
          </p:cNvSpPr>
          <p:nvPr>
            <p:ph type="ftr" idx="11"/>
          </p:nvPr>
        </p:nvSpPr>
        <p:spPr>
          <a:xfrm>
            <a:off x="3048000" y="4767263"/>
            <a:ext cx="3352800" cy="2058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100" b="0" i="0" u="none" strike="noStrike" cap="none">
                <a:solidFill>
                  <a:schemeClr val="dk2"/>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40" name="Google Shape;40;p5"/>
          <p:cNvSpPr txBox="1">
            <a:spLocks noGrp="1"/>
          </p:cNvSpPr>
          <p:nvPr>
            <p:ph type="sldNum" idx="12"/>
          </p:nvPr>
        </p:nvSpPr>
        <p:spPr>
          <a:xfrm>
            <a:off x="8234680" y="4766310"/>
            <a:ext cx="582900" cy="2058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100" b="0" i="0" u="none" strike="noStrike" cap="none">
                <a:solidFill>
                  <a:schemeClr val="dk2"/>
                </a:solidFill>
                <a:latin typeface="Source Sans Pro"/>
                <a:ea typeface="Source Sans Pro"/>
                <a:cs typeface="Source Sans Pro"/>
                <a:sym typeface="Source Sans Pro"/>
              </a:defRPr>
            </a:lvl1pPr>
            <a:lvl2pPr marL="0" marR="0" lvl="1" indent="0" algn="ctr" rtl="0">
              <a:spcBef>
                <a:spcPts val="0"/>
              </a:spcBef>
              <a:buNone/>
              <a:defRPr sz="1100" b="0" i="0" u="none" strike="noStrike" cap="none">
                <a:solidFill>
                  <a:schemeClr val="dk2"/>
                </a:solidFill>
                <a:latin typeface="Source Sans Pro"/>
                <a:ea typeface="Source Sans Pro"/>
                <a:cs typeface="Source Sans Pro"/>
                <a:sym typeface="Source Sans Pro"/>
              </a:defRPr>
            </a:lvl2pPr>
            <a:lvl3pPr marL="0" marR="0" lvl="2" indent="0" algn="ctr" rtl="0">
              <a:spcBef>
                <a:spcPts val="0"/>
              </a:spcBef>
              <a:buNone/>
              <a:defRPr sz="1100" b="0" i="0" u="none" strike="noStrike" cap="none">
                <a:solidFill>
                  <a:schemeClr val="dk2"/>
                </a:solidFill>
                <a:latin typeface="Source Sans Pro"/>
                <a:ea typeface="Source Sans Pro"/>
                <a:cs typeface="Source Sans Pro"/>
                <a:sym typeface="Source Sans Pro"/>
              </a:defRPr>
            </a:lvl3pPr>
            <a:lvl4pPr marL="0" marR="0" lvl="3" indent="0" algn="ctr" rtl="0">
              <a:spcBef>
                <a:spcPts val="0"/>
              </a:spcBef>
              <a:buNone/>
              <a:defRPr sz="1100" b="0" i="0" u="none" strike="noStrike" cap="none">
                <a:solidFill>
                  <a:schemeClr val="dk2"/>
                </a:solidFill>
                <a:latin typeface="Source Sans Pro"/>
                <a:ea typeface="Source Sans Pro"/>
                <a:cs typeface="Source Sans Pro"/>
                <a:sym typeface="Source Sans Pro"/>
              </a:defRPr>
            </a:lvl4pPr>
            <a:lvl5pPr marL="0" marR="0" lvl="4" indent="0" algn="ctr" rtl="0">
              <a:spcBef>
                <a:spcPts val="0"/>
              </a:spcBef>
              <a:buNone/>
              <a:defRPr sz="1100" b="0" i="0" u="none" strike="noStrike" cap="none">
                <a:solidFill>
                  <a:schemeClr val="dk2"/>
                </a:solidFill>
                <a:latin typeface="Source Sans Pro"/>
                <a:ea typeface="Source Sans Pro"/>
                <a:cs typeface="Source Sans Pro"/>
                <a:sym typeface="Source Sans Pro"/>
              </a:defRPr>
            </a:lvl5pPr>
            <a:lvl6pPr marL="0" marR="0" lvl="5" indent="0" algn="ctr" rtl="0">
              <a:spcBef>
                <a:spcPts val="0"/>
              </a:spcBef>
              <a:buNone/>
              <a:defRPr sz="1100" b="0" i="0" u="none" strike="noStrike" cap="none">
                <a:solidFill>
                  <a:schemeClr val="dk2"/>
                </a:solidFill>
                <a:latin typeface="Source Sans Pro"/>
                <a:ea typeface="Source Sans Pro"/>
                <a:cs typeface="Source Sans Pro"/>
                <a:sym typeface="Source Sans Pro"/>
              </a:defRPr>
            </a:lvl6pPr>
            <a:lvl7pPr marL="0" marR="0" lvl="6" indent="0" algn="ctr" rtl="0">
              <a:spcBef>
                <a:spcPts val="0"/>
              </a:spcBef>
              <a:buNone/>
              <a:defRPr sz="1100" b="0" i="0" u="none" strike="noStrike" cap="none">
                <a:solidFill>
                  <a:schemeClr val="dk2"/>
                </a:solidFill>
                <a:latin typeface="Source Sans Pro"/>
                <a:ea typeface="Source Sans Pro"/>
                <a:cs typeface="Source Sans Pro"/>
                <a:sym typeface="Source Sans Pro"/>
              </a:defRPr>
            </a:lvl7pPr>
            <a:lvl8pPr marL="0" marR="0" lvl="7" indent="0" algn="ctr" rtl="0">
              <a:spcBef>
                <a:spcPts val="0"/>
              </a:spcBef>
              <a:buNone/>
              <a:defRPr sz="1100" b="0" i="0" u="none" strike="noStrike" cap="none">
                <a:solidFill>
                  <a:schemeClr val="dk2"/>
                </a:solidFill>
                <a:latin typeface="Source Sans Pro"/>
                <a:ea typeface="Source Sans Pro"/>
                <a:cs typeface="Source Sans Pro"/>
                <a:sym typeface="Source Sans Pro"/>
              </a:defRPr>
            </a:lvl8pPr>
            <a:lvl9pPr marL="0" marR="0" lvl="8" indent="0" algn="ctr" rtl="0">
              <a:spcBef>
                <a:spcPts val="0"/>
              </a:spcBef>
              <a:buNone/>
              <a:defRPr sz="1100" b="0" i="0" u="none" strike="noStrike" cap="none">
                <a:solidFill>
                  <a:schemeClr val="dk2"/>
                </a:solidFill>
                <a:latin typeface="Source Sans Pro"/>
                <a:ea typeface="Source Sans Pro"/>
                <a:cs typeface="Source Sans Pro"/>
                <a:sym typeface="Source Sans Pro"/>
              </a:defRPr>
            </a:lvl9pPr>
          </a:lstStyle>
          <a:p>
            <a:pPr marL="0" lvl="0" indent="0" algn="ctr" rtl="0">
              <a:spcBef>
                <a:spcPts val="0"/>
              </a:spcBef>
              <a:spcAft>
                <a:spcPts val="0"/>
              </a:spcAft>
              <a:buNone/>
            </a:pPr>
            <a:fld id="{00000000-1234-1234-1234-123412341234}" type="slidenum">
              <a:rPr lang="en"/>
              <a:t>‹#›</a:t>
            </a:fld>
            <a:endParaRPr/>
          </a:p>
        </p:txBody>
      </p:sp>
      <p:sp>
        <p:nvSpPr>
          <p:cNvPr id="41" name="Google Shape;41;p5"/>
          <p:cNvSpPr txBox="1">
            <a:spLocks noGrp="1"/>
          </p:cNvSpPr>
          <p:nvPr>
            <p:ph type="title"/>
          </p:nvPr>
        </p:nvSpPr>
        <p:spPr>
          <a:xfrm>
            <a:off x="381000" y="266885"/>
            <a:ext cx="8381400" cy="7908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lt1"/>
              </a:buClr>
              <a:buSzPts val="3200"/>
              <a:buFont typeface="Source Sans Pro"/>
              <a:buNone/>
              <a:defRPr sz="3200" b="0" i="0" u="none" strike="noStrike" cap="none">
                <a:solidFill>
                  <a:schemeClr val="lt1"/>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2"/>
        <p:cNvGrpSpPr/>
        <p:nvPr/>
      </p:nvGrpSpPr>
      <p:grpSpPr>
        <a:xfrm>
          <a:off x="0" y="0"/>
          <a:ext cx="0" cy="0"/>
          <a:chOff x="0" y="0"/>
          <a:chExt cx="0" cy="0"/>
        </a:xfrm>
      </p:grpSpPr>
      <p:sp>
        <p:nvSpPr>
          <p:cNvPr id="43" name="Google Shape;43;p6"/>
          <p:cNvSpPr txBox="1">
            <a:spLocks noGrp="1"/>
          </p:cNvSpPr>
          <p:nvPr>
            <p:ph type="body" idx="1"/>
          </p:nvPr>
        </p:nvSpPr>
        <p:spPr>
          <a:xfrm>
            <a:off x="457200" y="1291829"/>
            <a:ext cx="4040100" cy="479700"/>
          </a:xfrm>
          <a:prstGeom prst="rect">
            <a:avLst/>
          </a:prstGeom>
          <a:noFill/>
          <a:ln>
            <a:noFill/>
          </a:ln>
        </p:spPr>
        <p:txBody>
          <a:bodyPr spcFirstLastPara="1" wrap="square" lIns="91425" tIns="45700" rIns="91425" bIns="45700" anchor="b" anchorCtr="0"/>
          <a:lstStyle>
            <a:lvl1pPr marL="457200" marR="0" lvl="0" indent="-228600" algn="ctr" rtl="0">
              <a:spcBef>
                <a:spcPts val="480"/>
              </a:spcBef>
              <a:spcAft>
                <a:spcPts val="0"/>
              </a:spcAft>
              <a:buClr>
                <a:schemeClr val="accent1"/>
              </a:buClr>
              <a:buSzPts val="2400"/>
              <a:buFont typeface="Noto Sans Symbols"/>
              <a:buNone/>
              <a:defRPr sz="2400" b="0" i="0" u="none" strike="noStrike" cap="none">
                <a:solidFill>
                  <a:schemeClr val="dk2"/>
                </a:solidFill>
                <a:latin typeface="Source Sans Pro"/>
                <a:ea typeface="Source Sans Pro"/>
                <a:cs typeface="Source Sans Pro"/>
                <a:sym typeface="Source Sans Pro"/>
              </a:defRPr>
            </a:lvl1pPr>
            <a:lvl2pPr marL="914400" marR="0" lvl="1" indent="-228600" algn="l" rtl="0">
              <a:spcBef>
                <a:spcPts val="400"/>
              </a:spcBef>
              <a:spcAft>
                <a:spcPts val="0"/>
              </a:spcAft>
              <a:buClr>
                <a:schemeClr val="accent2"/>
              </a:buClr>
              <a:buSzPts val="2000"/>
              <a:buFont typeface="Noto Sans Symbols"/>
              <a:buNone/>
              <a:defRPr sz="2000" b="1" i="0" u="none" strike="noStrike" cap="none">
                <a:solidFill>
                  <a:schemeClr val="dk2"/>
                </a:solidFill>
                <a:latin typeface="Source Sans Pro"/>
                <a:ea typeface="Source Sans Pro"/>
                <a:cs typeface="Source Sans Pro"/>
                <a:sym typeface="Source Sans Pro"/>
              </a:defRPr>
            </a:lvl2pPr>
            <a:lvl3pPr marL="1371600" marR="0" lvl="2" indent="-228600" algn="l" rtl="0">
              <a:spcBef>
                <a:spcPts val="360"/>
              </a:spcBef>
              <a:spcAft>
                <a:spcPts val="0"/>
              </a:spcAft>
              <a:buClr>
                <a:schemeClr val="accent3"/>
              </a:buClr>
              <a:buSzPts val="1800"/>
              <a:buFont typeface="Noto Sans Symbols"/>
              <a:buNone/>
              <a:defRPr sz="1800" b="1" i="0" u="none" strike="noStrike" cap="none">
                <a:solidFill>
                  <a:schemeClr val="dk2"/>
                </a:solidFill>
                <a:latin typeface="Source Sans Pro"/>
                <a:ea typeface="Source Sans Pro"/>
                <a:cs typeface="Source Sans Pro"/>
                <a:sym typeface="Source Sans Pro"/>
              </a:defRPr>
            </a:lvl3pPr>
            <a:lvl4pPr marL="1828800" marR="0" lvl="3" indent="-228600" algn="l" rtl="0">
              <a:spcBef>
                <a:spcPts val="320"/>
              </a:spcBef>
              <a:spcAft>
                <a:spcPts val="0"/>
              </a:spcAft>
              <a:buClr>
                <a:schemeClr val="accent4"/>
              </a:buClr>
              <a:buSzPts val="1600"/>
              <a:buFont typeface="Noto Sans Symbols"/>
              <a:buNone/>
              <a:defRPr sz="1600" b="1" i="0" u="none" strike="noStrike" cap="none">
                <a:solidFill>
                  <a:schemeClr val="dk2"/>
                </a:solidFill>
                <a:latin typeface="Source Sans Pro"/>
                <a:ea typeface="Source Sans Pro"/>
                <a:cs typeface="Source Sans Pro"/>
                <a:sym typeface="Source Sans Pro"/>
              </a:defRPr>
            </a:lvl4pPr>
            <a:lvl5pPr marL="2286000" marR="0" lvl="4" indent="-228600" algn="l" rtl="0">
              <a:spcBef>
                <a:spcPts val="320"/>
              </a:spcBef>
              <a:spcAft>
                <a:spcPts val="0"/>
              </a:spcAft>
              <a:buClr>
                <a:schemeClr val="accent6"/>
              </a:buClr>
              <a:buSzPts val="1600"/>
              <a:buFont typeface="Noto Sans Symbols"/>
              <a:buNone/>
              <a:defRPr sz="1600" b="1" i="0" u="none" strike="noStrike" cap="none">
                <a:solidFill>
                  <a:schemeClr val="dk2"/>
                </a:solidFill>
                <a:latin typeface="Source Sans Pro"/>
                <a:ea typeface="Source Sans Pro"/>
                <a:cs typeface="Source Sans Pro"/>
                <a:sym typeface="Source Sans Pro"/>
              </a:defRPr>
            </a:lvl5pPr>
            <a:lvl6pPr marL="2743200" marR="0" lvl="5" indent="-228600" algn="l" rtl="0">
              <a:spcBef>
                <a:spcPts val="320"/>
              </a:spcBef>
              <a:spcAft>
                <a:spcPts val="0"/>
              </a:spcAft>
              <a:buClr>
                <a:schemeClr val="accent1"/>
              </a:buClr>
              <a:buSzPts val="1600"/>
              <a:buFont typeface="Noto Sans Symbols"/>
              <a:buNone/>
              <a:defRPr sz="1600" b="1" i="0" u="none" strike="noStrike" cap="none">
                <a:solidFill>
                  <a:schemeClr val="dk2"/>
                </a:solidFill>
                <a:latin typeface="Source Sans Pro"/>
                <a:ea typeface="Source Sans Pro"/>
                <a:cs typeface="Source Sans Pro"/>
                <a:sym typeface="Source Sans Pro"/>
              </a:defRPr>
            </a:lvl6pPr>
            <a:lvl7pPr marL="3200400" marR="0" lvl="6" indent="-228600" algn="l" rtl="0">
              <a:spcBef>
                <a:spcPts val="320"/>
              </a:spcBef>
              <a:spcAft>
                <a:spcPts val="0"/>
              </a:spcAft>
              <a:buClr>
                <a:schemeClr val="accent2"/>
              </a:buClr>
              <a:buSzPts val="1600"/>
              <a:buFont typeface="Noto Sans Symbols"/>
              <a:buNone/>
              <a:defRPr sz="1600" b="1" i="0" u="none" strike="noStrike" cap="none">
                <a:solidFill>
                  <a:schemeClr val="dk2"/>
                </a:solidFill>
                <a:latin typeface="Source Sans Pro"/>
                <a:ea typeface="Source Sans Pro"/>
                <a:cs typeface="Source Sans Pro"/>
                <a:sym typeface="Source Sans Pro"/>
              </a:defRPr>
            </a:lvl7pPr>
            <a:lvl8pPr marL="3657600" marR="0" lvl="7" indent="-228600" algn="l" rtl="0">
              <a:spcBef>
                <a:spcPts val="320"/>
              </a:spcBef>
              <a:spcAft>
                <a:spcPts val="0"/>
              </a:spcAft>
              <a:buClr>
                <a:schemeClr val="accent3"/>
              </a:buClr>
              <a:buSzPts val="1600"/>
              <a:buFont typeface="Noto Sans Symbols"/>
              <a:buNone/>
              <a:defRPr sz="1600" b="1" i="0" u="none" strike="noStrike" cap="none">
                <a:solidFill>
                  <a:schemeClr val="dk2"/>
                </a:solidFill>
                <a:latin typeface="Source Sans Pro"/>
                <a:ea typeface="Source Sans Pro"/>
                <a:cs typeface="Source Sans Pro"/>
                <a:sym typeface="Source Sans Pro"/>
              </a:defRPr>
            </a:lvl8pPr>
            <a:lvl9pPr marL="4114800" marR="0" lvl="8" indent="-228600" algn="l" rtl="0">
              <a:spcBef>
                <a:spcPts val="320"/>
              </a:spcBef>
              <a:spcAft>
                <a:spcPts val="0"/>
              </a:spcAft>
              <a:buClr>
                <a:schemeClr val="accent5"/>
              </a:buClr>
              <a:buSzPts val="1600"/>
              <a:buFont typeface="Noto Sans Symbols"/>
              <a:buNone/>
              <a:defRPr sz="1600" b="1" i="0" u="none" strike="noStrike" cap="none">
                <a:solidFill>
                  <a:schemeClr val="dk2"/>
                </a:solidFill>
                <a:latin typeface="Source Sans Pro"/>
                <a:ea typeface="Source Sans Pro"/>
                <a:cs typeface="Source Sans Pro"/>
                <a:sym typeface="Source Sans Pro"/>
              </a:defRPr>
            </a:lvl9pPr>
          </a:lstStyle>
          <a:p>
            <a:endParaRPr/>
          </a:p>
        </p:txBody>
      </p:sp>
      <p:sp>
        <p:nvSpPr>
          <p:cNvPr id="44" name="Google Shape;44;p6"/>
          <p:cNvSpPr txBox="1">
            <a:spLocks noGrp="1"/>
          </p:cNvSpPr>
          <p:nvPr>
            <p:ph type="body" idx="2"/>
          </p:nvPr>
        </p:nvSpPr>
        <p:spPr>
          <a:xfrm>
            <a:off x="457200" y="1828799"/>
            <a:ext cx="4040100" cy="2765700"/>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accent1"/>
              </a:buClr>
              <a:buSzPts val="2400"/>
              <a:buFont typeface="Noto Sans Symbols"/>
              <a:buChar char="◼"/>
              <a:defRPr sz="2400" b="0" i="0" u="none" strike="noStrike" cap="none">
                <a:solidFill>
                  <a:schemeClr val="dk2"/>
                </a:solidFill>
                <a:latin typeface="Source Sans Pro"/>
                <a:ea typeface="Source Sans Pro"/>
                <a:cs typeface="Source Sans Pro"/>
                <a:sym typeface="Source Sans Pro"/>
              </a:defRPr>
            </a:lvl1pPr>
            <a:lvl2pPr marL="914400" marR="0" lvl="1" indent="-355600" algn="l" rtl="0">
              <a:spcBef>
                <a:spcPts val="400"/>
              </a:spcBef>
              <a:spcAft>
                <a:spcPts val="0"/>
              </a:spcAft>
              <a:buClr>
                <a:schemeClr val="accent2"/>
              </a:buClr>
              <a:buSzPts val="2000"/>
              <a:buFont typeface="Noto Sans Symbols"/>
              <a:buChar char="▪"/>
              <a:defRPr sz="2000" b="0" i="0" u="none" strike="noStrike" cap="none">
                <a:solidFill>
                  <a:schemeClr val="dk2"/>
                </a:solidFill>
                <a:latin typeface="Source Sans Pro"/>
                <a:ea typeface="Source Sans Pro"/>
                <a:cs typeface="Source Sans Pro"/>
                <a:sym typeface="Source Sans Pro"/>
              </a:defRPr>
            </a:lvl2pPr>
            <a:lvl3pPr marL="1371600" marR="0" lvl="2" indent="-342900" algn="l" rtl="0">
              <a:spcBef>
                <a:spcPts val="360"/>
              </a:spcBef>
              <a:spcAft>
                <a:spcPts val="0"/>
              </a:spcAft>
              <a:buClr>
                <a:schemeClr val="accent3"/>
              </a:buClr>
              <a:buSzPts val="1800"/>
              <a:buFont typeface="Noto Sans Symbols"/>
              <a:buChar char="▪"/>
              <a:defRPr sz="1800" b="0" i="0" u="none" strike="noStrike" cap="none">
                <a:solidFill>
                  <a:schemeClr val="dk2"/>
                </a:solidFill>
                <a:latin typeface="Source Sans Pro"/>
                <a:ea typeface="Source Sans Pro"/>
                <a:cs typeface="Source Sans Pro"/>
                <a:sym typeface="Source Sans Pro"/>
              </a:defRPr>
            </a:lvl3pPr>
            <a:lvl4pPr marL="1828800" marR="0" lvl="3" indent="-330200" algn="l" rtl="0">
              <a:spcBef>
                <a:spcPts val="320"/>
              </a:spcBef>
              <a:spcAft>
                <a:spcPts val="0"/>
              </a:spcAft>
              <a:buClr>
                <a:schemeClr val="accent4"/>
              </a:buClr>
              <a:buSzPts val="1600"/>
              <a:buFont typeface="Noto Sans Symbols"/>
              <a:buChar char="▪"/>
              <a:defRPr sz="1600" b="0" i="0" u="none" strike="noStrike" cap="none">
                <a:solidFill>
                  <a:schemeClr val="dk2"/>
                </a:solidFill>
                <a:latin typeface="Source Sans Pro"/>
                <a:ea typeface="Source Sans Pro"/>
                <a:cs typeface="Source Sans Pro"/>
                <a:sym typeface="Source Sans Pro"/>
              </a:defRPr>
            </a:lvl4pPr>
            <a:lvl5pPr marL="2286000" marR="0" lvl="4" indent="-330200" algn="l" rtl="0">
              <a:spcBef>
                <a:spcPts val="320"/>
              </a:spcBef>
              <a:spcAft>
                <a:spcPts val="0"/>
              </a:spcAft>
              <a:buClr>
                <a:schemeClr val="accent6"/>
              </a:buClr>
              <a:buSzPts val="1600"/>
              <a:buFont typeface="Noto Sans Symbols"/>
              <a:buChar char="▪"/>
              <a:defRPr sz="1600" b="0" i="0" u="none" strike="noStrike" cap="none">
                <a:solidFill>
                  <a:schemeClr val="dk2"/>
                </a:solidFill>
                <a:latin typeface="Source Sans Pro"/>
                <a:ea typeface="Source Sans Pro"/>
                <a:cs typeface="Source Sans Pro"/>
                <a:sym typeface="Source Sans Pro"/>
              </a:defRPr>
            </a:lvl5pPr>
            <a:lvl6pPr marL="2743200" marR="0" lvl="5" indent="-330200" algn="l" rtl="0">
              <a:spcBef>
                <a:spcPts val="320"/>
              </a:spcBef>
              <a:spcAft>
                <a:spcPts val="0"/>
              </a:spcAft>
              <a:buClr>
                <a:schemeClr val="accent1"/>
              </a:buClr>
              <a:buSzPts val="1600"/>
              <a:buFont typeface="Noto Sans Symbols"/>
              <a:buChar char="▪"/>
              <a:defRPr sz="1600" b="0" i="0" u="none" strike="noStrike" cap="none">
                <a:solidFill>
                  <a:schemeClr val="dk2"/>
                </a:solidFill>
                <a:latin typeface="Source Sans Pro"/>
                <a:ea typeface="Source Sans Pro"/>
                <a:cs typeface="Source Sans Pro"/>
                <a:sym typeface="Source Sans Pro"/>
              </a:defRPr>
            </a:lvl6pPr>
            <a:lvl7pPr marL="3200400" marR="0" lvl="6" indent="-330200" algn="l" rtl="0">
              <a:spcBef>
                <a:spcPts val="320"/>
              </a:spcBef>
              <a:spcAft>
                <a:spcPts val="0"/>
              </a:spcAft>
              <a:buClr>
                <a:schemeClr val="accent2"/>
              </a:buClr>
              <a:buSzPts val="1600"/>
              <a:buFont typeface="Noto Sans Symbols"/>
              <a:buChar char="▪"/>
              <a:defRPr sz="1600" b="0" i="0" u="none" strike="noStrike" cap="none">
                <a:solidFill>
                  <a:schemeClr val="dk2"/>
                </a:solidFill>
                <a:latin typeface="Source Sans Pro"/>
                <a:ea typeface="Source Sans Pro"/>
                <a:cs typeface="Source Sans Pro"/>
                <a:sym typeface="Source Sans Pro"/>
              </a:defRPr>
            </a:lvl7pPr>
            <a:lvl8pPr marL="3657600" marR="0" lvl="7" indent="-330200" algn="l" rtl="0">
              <a:spcBef>
                <a:spcPts val="320"/>
              </a:spcBef>
              <a:spcAft>
                <a:spcPts val="0"/>
              </a:spcAft>
              <a:buClr>
                <a:schemeClr val="accent3"/>
              </a:buClr>
              <a:buSzPts val="1600"/>
              <a:buFont typeface="Noto Sans Symbols"/>
              <a:buChar char="▪"/>
              <a:defRPr sz="1600" b="0" i="0" u="none" strike="noStrike" cap="none">
                <a:solidFill>
                  <a:schemeClr val="dk2"/>
                </a:solidFill>
                <a:latin typeface="Source Sans Pro"/>
                <a:ea typeface="Source Sans Pro"/>
                <a:cs typeface="Source Sans Pro"/>
                <a:sym typeface="Source Sans Pro"/>
              </a:defRPr>
            </a:lvl8pPr>
            <a:lvl9pPr marL="4114800" marR="0" lvl="8" indent="-330200" algn="l" rtl="0">
              <a:spcBef>
                <a:spcPts val="320"/>
              </a:spcBef>
              <a:spcAft>
                <a:spcPts val="0"/>
              </a:spcAft>
              <a:buClr>
                <a:schemeClr val="accent5"/>
              </a:buClr>
              <a:buSzPts val="1600"/>
              <a:buFont typeface="Noto Sans Symbols"/>
              <a:buChar char="▪"/>
              <a:defRPr sz="1600" b="0" i="0" u="none" strike="noStrike" cap="none">
                <a:solidFill>
                  <a:schemeClr val="dk2"/>
                </a:solidFill>
                <a:latin typeface="Source Sans Pro"/>
                <a:ea typeface="Source Sans Pro"/>
                <a:cs typeface="Source Sans Pro"/>
                <a:sym typeface="Source Sans Pro"/>
              </a:defRPr>
            </a:lvl9pPr>
          </a:lstStyle>
          <a:p>
            <a:endParaRPr/>
          </a:p>
        </p:txBody>
      </p:sp>
      <p:sp>
        <p:nvSpPr>
          <p:cNvPr id="45" name="Google Shape;45;p6"/>
          <p:cNvSpPr txBox="1">
            <a:spLocks noGrp="1"/>
          </p:cNvSpPr>
          <p:nvPr>
            <p:ph type="body" idx="3"/>
          </p:nvPr>
        </p:nvSpPr>
        <p:spPr>
          <a:xfrm>
            <a:off x="4645025" y="1291829"/>
            <a:ext cx="4041900" cy="479700"/>
          </a:xfrm>
          <a:prstGeom prst="rect">
            <a:avLst/>
          </a:prstGeom>
          <a:noFill/>
          <a:ln>
            <a:noFill/>
          </a:ln>
        </p:spPr>
        <p:txBody>
          <a:bodyPr spcFirstLastPara="1" wrap="square" lIns="91425" tIns="45700" rIns="91425" bIns="45700" anchor="b" anchorCtr="0"/>
          <a:lstStyle>
            <a:lvl1pPr marL="457200" marR="0" lvl="0" indent="-228600" algn="ctr" rtl="0">
              <a:spcBef>
                <a:spcPts val="480"/>
              </a:spcBef>
              <a:spcAft>
                <a:spcPts val="0"/>
              </a:spcAft>
              <a:buClr>
                <a:schemeClr val="accent1"/>
              </a:buClr>
              <a:buSzPts val="2400"/>
              <a:buFont typeface="Noto Sans Symbols"/>
              <a:buNone/>
              <a:defRPr sz="2400" b="0" i="0" u="none" strike="noStrike" cap="none">
                <a:solidFill>
                  <a:schemeClr val="dk2"/>
                </a:solidFill>
                <a:latin typeface="Source Sans Pro"/>
                <a:ea typeface="Source Sans Pro"/>
                <a:cs typeface="Source Sans Pro"/>
                <a:sym typeface="Source Sans Pro"/>
              </a:defRPr>
            </a:lvl1pPr>
            <a:lvl2pPr marL="914400" marR="0" lvl="1" indent="-228600" algn="l" rtl="0">
              <a:spcBef>
                <a:spcPts val="400"/>
              </a:spcBef>
              <a:spcAft>
                <a:spcPts val="0"/>
              </a:spcAft>
              <a:buClr>
                <a:schemeClr val="accent2"/>
              </a:buClr>
              <a:buSzPts val="2000"/>
              <a:buFont typeface="Noto Sans Symbols"/>
              <a:buNone/>
              <a:defRPr sz="2000" b="1" i="0" u="none" strike="noStrike" cap="none">
                <a:solidFill>
                  <a:schemeClr val="dk2"/>
                </a:solidFill>
                <a:latin typeface="Source Sans Pro"/>
                <a:ea typeface="Source Sans Pro"/>
                <a:cs typeface="Source Sans Pro"/>
                <a:sym typeface="Source Sans Pro"/>
              </a:defRPr>
            </a:lvl2pPr>
            <a:lvl3pPr marL="1371600" marR="0" lvl="2" indent="-228600" algn="l" rtl="0">
              <a:spcBef>
                <a:spcPts val="360"/>
              </a:spcBef>
              <a:spcAft>
                <a:spcPts val="0"/>
              </a:spcAft>
              <a:buClr>
                <a:schemeClr val="accent3"/>
              </a:buClr>
              <a:buSzPts val="1800"/>
              <a:buFont typeface="Noto Sans Symbols"/>
              <a:buNone/>
              <a:defRPr sz="1800" b="1" i="0" u="none" strike="noStrike" cap="none">
                <a:solidFill>
                  <a:schemeClr val="dk2"/>
                </a:solidFill>
                <a:latin typeface="Source Sans Pro"/>
                <a:ea typeface="Source Sans Pro"/>
                <a:cs typeface="Source Sans Pro"/>
                <a:sym typeface="Source Sans Pro"/>
              </a:defRPr>
            </a:lvl3pPr>
            <a:lvl4pPr marL="1828800" marR="0" lvl="3" indent="-228600" algn="l" rtl="0">
              <a:spcBef>
                <a:spcPts val="320"/>
              </a:spcBef>
              <a:spcAft>
                <a:spcPts val="0"/>
              </a:spcAft>
              <a:buClr>
                <a:schemeClr val="accent4"/>
              </a:buClr>
              <a:buSzPts val="1600"/>
              <a:buFont typeface="Noto Sans Symbols"/>
              <a:buNone/>
              <a:defRPr sz="1600" b="1" i="0" u="none" strike="noStrike" cap="none">
                <a:solidFill>
                  <a:schemeClr val="dk2"/>
                </a:solidFill>
                <a:latin typeface="Source Sans Pro"/>
                <a:ea typeface="Source Sans Pro"/>
                <a:cs typeface="Source Sans Pro"/>
                <a:sym typeface="Source Sans Pro"/>
              </a:defRPr>
            </a:lvl4pPr>
            <a:lvl5pPr marL="2286000" marR="0" lvl="4" indent="-228600" algn="l" rtl="0">
              <a:spcBef>
                <a:spcPts val="320"/>
              </a:spcBef>
              <a:spcAft>
                <a:spcPts val="0"/>
              </a:spcAft>
              <a:buClr>
                <a:schemeClr val="accent6"/>
              </a:buClr>
              <a:buSzPts val="1600"/>
              <a:buFont typeface="Noto Sans Symbols"/>
              <a:buNone/>
              <a:defRPr sz="1600" b="1" i="0" u="none" strike="noStrike" cap="none">
                <a:solidFill>
                  <a:schemeClr val="dk2"/>
                </a:solidFill>
                <a:latin typeface="Source Sans Pro"/>
                <a:ea typeface="Source Sans Pro"/>
                <a:cs typeface="Source Sans Pro"/>
                <a:sym typeface="Source Sans Pro"/>
              </a:defRPr>
            </a:lvl5pPr>
            <a:lvl6pPr marL="2743200" marR="0" lvl="5" indent="-228600" algn="l" rtl="0">
              <a:spcBef>
                <a:spcPts val="320"/>
              </a:spcBef>
              <a:spcAft>
                <a:spcPts val="0"/>
              </a:spcAft>
              <a:buClr>
                <a:schemeClr val="accent1"/>
              </a:buClr>
              <a:buSzPts val="1600"/>
              <a:buFont typeface="Noto Sans Symbols"/>
              <a:buNone/>
              <a:defRPr sz="1600" b="1" i="0" u="none" strike="noStrike" cap="none">
                <a:solidFill>
                  <a:schemeClr val="dk2"/>
                </a:solidFill>
                <a:latin typeface="Source Sans Pro"/>
                <a:ea typeface="Source Sans Pro"/>
                <a:cs typeface="Source Sans Pro"/>
                <a:sym typeface="Source Sans Pro"/>
              </a:defRPr>
            </a:lvl6pPr>
            <a:lvl7pPr marL="3200400" marR="0" lvl="6" indent="-228600" algn="l" rtl="0">
              <a:spcBef>
                <a:spcPts val="320"/>
              </a:spcBef>
              <a:spcAft>
                <a:spcPts val="0"/>
              </a:spcAft>
              <a:buClr>
                <a:schemeClr val="accent2"/>
              </a:buClr>
              <a:buSzPts val="1600"/>
              <a:buFont typeface="Noto Sans Symbols"/>
              <a:buNone/>
              <a:defRPr sz="1600" b="1" i="0" u="none" strike="noStrike" cap="none">
                <a:solidFill>
                  <a:schemeClr val="dk2"/>
                </a:solidFill>
                <a:latin typeface="Source Sans Pro"/>
                <a:ea typeface="Source Sans Pro"/>
                <a:cs typeface="Source Sans Pro"/>
                <a:sym typeface="Source Sans Pro"/>
              </a:defRPr>
            </a:lvl7pPr>
            <a:lvl8pPr marL="3657600" marR="0" lvl="7" indent="-228600" algn="l" rtl="0">
              <a:spcBef>
                <a:spcPts val="320"/>
              </a:spcBef>
              <a:spcAft>
                <a:spcPts val="0"/>
              </a:spcAft>
              <a:buClr>
                <a:schemeClr val="accent3"/>
              </a:buClr>
              <a:buSzPts val="1600"/>
              <a:buFont typeface="Noto Sans Symbols"/>
              <a:buNone/>
              <a:defRPr sz="1600" b="1" i="0" u="none" strike="noStrike" cap="none">
                <a:solidFill>
                  <a:schemeClr val="dk2"/>
                </a:solidFill>
                <a:latin typeface="Source Sans Pro"/>
                <a:ea typeface="Source Sans Pro"/>
                <a:cs typeface="Source Sans Pro"/>
                <a:sym typeface="Source Sans Pro"/>
              </a:defRPr>
            </a:lvl8pPr>
            <a:lvl9pPr marL="4114800" marR="0" lvl="8" indent="-228600" algn="l" rtl="0">
              <a:spcBef>
                <a:spcPts val="320"/>
              </a:spcBef>
              <a:spcAft>
                <a:spcPts val="0"/>
              </a:spcAft>
              <a:buClr>
                <a:schemeClr val="accent5"/>
              </a:buClr>
              <a:buSzPts val="1600"/>
              <a:buFont typeface="Noto Sans Symbols"/>
              <a:buNone/>
              <a:defRPr sz="1600" b="1" i="0" u="none" strike="noStrike" cap="none">
                <a:solidFill>
                  <a:schemeClr val="dk2"/>
                </a:solidFill>
                <a:latin typeface="Source Sans Pro"/>
                <a:ea typeface="Source Sans Pro"/>
                <a:cs typeface="Source Sans Pro"/>
                <a:sym typeface="Source Sans Pro"/>
              </a:defRPr>
            </a:lvl9pPr>
          </a:lstStyle>
          <a:p>
            <a:endParaRPr/>
          </a:p>
        </p:txBody>
      </p:sp>
      <p:sp>
        <p:nvSpPr>
          <p:cNvPr id="46" name="Google Shape;46;p6"/>
          <p:cNvSpPr txBox="1">
            <a:spLocks noGrp="1"/>
          </p:cNvSpPr>
          <p:nvPr>
            <p:ph type="body" idx="4"/>
          </p:nvPr>
        </p:nvSpPr>
        <p:spPr>
          <a:xfrm>
            <a:off x="4645025" y="1828799"/>
            <a:ext cx="4041900" cy="2765700"/>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accent1"/>
              </a:buClr>
              <a:buSzPts val="2400"/>
              <a:buFont typeface="Noto Sans Symbols"/>
              <a:buChar char="◼"/>
              <a:defRPr sz="2400" b="0" i="0" u="none" strike="noStrike" cap="none">
                <a:solidFill>
                  <a:schemeClr val="dk2"/>
                </a:solidFill>
                <a:latin typeface="Source Sans Pro"/>
                <a:ea typeface="Source Sans Pro"/>
                <a:cs typeface="Source Sans Pro"/>
                <a:sym typeface="Source Sans Pro"/>
              </a:defRPr>
            </a:lvl1pPr>
            <a:lvl2pPr marL="914400" marR="0" lvl="1" indent="-355600" algn="l" rtl="0">
              <a:spcBef>
                <a:spcPts val="400"/>
              </a:spcBef>
              <a:spcAft>
                <a:spcPts val="0"/>
              </a:spcAft>
              <a:buClr>
                <a:schemeClr val="accent2"/>
              </a:buClr>
              <a:buSzPts val="2000"/>
              <a:buFont typeface="Noto Sans Symbols"/>
              <a:buChar char="▪"/>
              <a:defRPr sz="2000" b="0" i="0" u="none" strike="noStrike" cap="none">
                <a:solidFill>
                  <a:schemeClr val="dk2"/>
                </a:solidFill>
                <a:latin typeface="Source Sans Pro"/>
                <a:ea typeface="Source Sans Pro"/>
                <a:cs typeface="Source Sans Pro"/>
                <a:sym typeface="Source Sans Pro"/>
              </a:defRPr>
            </a:lvl2pPr>
            <a:lvl3pPr marL="1371600" marR="0" lvl="2" indent="-342900" algn="l" rtl="0">
              <a:spcBef>
                <a:spcPts val="360"/>
              </a:spcBef>
              <a:spcAft>
                <a:spcPts val="0"/>
              </a:spcAft>
              <a:buClr>
                <a:schemeClr val="accent3"/>
              </a:buClr>
              <a:buSzPts val="1800"/>
              <a:buFont typeface="Noto Sans Symbols"/>
              <a:buChar char="▪"/>
              <a:defRPr sz="1800" b="0" i="0" u="none" strike="noStrike" cap="none">
                <a:solidFill>
                  <a:schemeClr val="dk2"/>
                </a:solidFill>
                <a:latin typeface="Source Sans Pro"/>
                <a:ea typeface="Source Sans Pro"/>
                <a:cs typeface="Source Sans Pro"/>
                <a:sym typeface="Source Sans Pro"/>
              </a:defRPr>
            </a:lvl3pPr>
            <a:lvl4pPr marL="1828800" marR="0" lvl="3" indent="-330200" algn="l" rtl="0">
              <a:spcBef>
                <a:spcPts val="320"/>
              </a:spcBef>
              <a:spcAft>
                <a:spcPts val="0"/>
              </a:spcAft>
              <a:buClr>
                <a:schemeClr val="accent4"/>
              </a:buClr>
              <a:buSzPts val="1600"/>
              <a:buFont typeface="Noto Sans Symbols"/>
              <a:buChar char="▪"/>
              <a:defRPr sz="1600" b="0" i="0" u="none" strike="noStrike" cap="none">
                <a:solidFill>
                  <a:schemeClr val="dk2"/>
                </a:solidFill>
                <a:latin typeface="Source Sans Pro"/>
                <a:ea typeface="Source Sans Pro"/>
                <a:cs typeface="Source Sans Pro"/>
                <a:sym typeface="Source Sans Pro"/>
              </a:defRPr>
            </a:lvl4pPr>
            <a:lvl5pPr marL="2286000" marR="0" lvl="4" indent="-330200" algn="l" rtl="0">
              <a:spcBef>
                <a:spcPts val="320"/>
              </a:spcBef>
              <a:spcAft>
                <a:spcPts val="0"/>
              </a:spcAft>
              <a:buClr>
                <a:schemeClr val="accent6"/>
              </a:buClr>
              <a:buSzPts val="1600"/>
              <a:buFont typeface="Noto Sans Symbols"/>
              <a:buChar char="▪"/>
              <a:defRPr sz="1600" b="0" i="0" u="none" strike="noStrike" cap="none">
                <a:solidFill>
                  <a:schemeClr val="dk2"/>
                </a:solidFill>
                <a:latin typeface="Source Sans Pro"/>
                <a:ea typeface="Source Sans Pro"/>
                <a:cs typeface="Source Sans Pro"/>
                <a:sym typeface="Source Sans Pro"/>
              </a:defRPr>
            </a:lvl5pPr>
            <a:lvl6pPr marL="2743200" marR="0" lvl="5" indent="-330200" algn="l" rtl="0">
              <a:spcBef>
                <a:spcPts val="320"/>
              </a:spcBef>
              <a:spcAft>
                <a:spcPts val="0"/>
              </a:spcAft>
              <a:buClr>
                <a:schemeClr val="accent1"/>
              </a:buClr>
              <a:buSzPts val="1600"/>
              <a:buFont typeface="Noto Sans Symbols"/>
              <a:buChar char="▪"/>
              <a:defRPr sz="1600" b="0" i="0" u="none" strike="noStrike" cap="none">
                <a:solidFill>
                  <a:schemeClr val="dk2"/>
                </a:solidFill>
                <a:latin typeface="Source Sans Pro"/>
                <a:ea typeface="Source Sans Pro"/>
                <a:cs typeface="Source Sans Pro"/>
                <a:sym typeface="Source Sans Pro"/>
              </a:defRPr>
            </a:lvl6pPr>
            <a:lvl7pPr marL="3200400" marR="0" lvl="6" indent="-330200" algn="l" rtl="0">
              <a:spcBef>
                <a:spcPts val="320"/>
              </a:spcBef>
              <a:spcAft>
                <a:spcPts val="0"/>
              </a:spcAft>
              <a:buClr>
                <a:schemeClr val="accent2"/>
              </a:buClr>
              <a:buSzPts val="1600"/>
              <a:buFont typeface="Noto Sans Symbols"/>
              <a:buChar char="▪"/>
              <a:defRPr sz="1600" b="0" i="0" u="none" strike="noStrike" cap="none">
                <a:solidFill>
                  <a:schemeClr val="dk2"/>
                </a:solidFill>
                <a:latin typeface="Source Sans Pro"/>
                <a:ea typeface="Source Sans Pro"/>
                <a:cs typeface="Source Sans Pro"/>
                <a:sym typeface="Source Sans Pro"/>
              </a:defRPr>
            </a:lvl7pPr>
            <a:lvl8pPr marL="3657600" marR="0" lvl="7" indent="-330200" algn="l" rtl="0">
              <a:spcBef>
                <a:spcPts val="320"/>
              </a:spcBef>
              <a:spcAft>
                <a:spcPts val="0"/>
              </a:spcAft>
              <a:buClr>
                <a:schemeClr val="accent3"/>
              </a:buClr>
              <a:buSzPts val="1600"/>
              <a:buFont typeface="Noto Sans Symbols"/>
              <a:buChar char="▪"/>
              <a:defRPr sz="1600" b="0" i="0" u="none" strike="noStrike" cap="none">
                <a:solidFill>
                  <a:schemeClr val="dk2"/>
                </a:solidFill>
                <a:latin typeface="Source Sans Pro"/>
                <a:ea typeface="Source Sans Pro"/>
                <a:cs typeface="Source Sans Pro"/>
                <a:sym typeface="Source Sans Pro"/>
              </a:defRPr>
            </a:lvl8pPr>
            <a:lvl9pPr marL="4114800" marR="0" lvl="8" indent="-330200" algn="l" rtl="0">
              <a:spcBef>
                <a:spcPts val="320"/>
              </a:spcBef>
              <a:spcAft>
                <a:spcPts val="0"/>
              </a:spcAft>
              <a:buClr>
                <a:schemeClr val="accent5"/>
              </a:buClr>
              <a:buSzPts val="1600"/>
              <a:buFont typeface="Noto Sans Symbols"/>
              <a:buChar char="▪"/>
              <a:defRPr sz="1600" b="0" i="0" u="none" strike="noStrike" cap="none">
                <a:solidFill>
                  <a:schemeClr val="dk2"/>
                </a:solidFill>
                <a:latin typeface="Source Sans Pro"/>
                <a:ea typeface="Source Sans Pro"/>
                <a:cs typeface="Source Sans Pro"/>
                <a:sym typeface="Source Sans Pro"/>
              </a:defRPr>
            </a:lvl9pPr>
          </a:lstStyle>
          <a:p>
            <a:endParaRPr/>
          </a:p>
        </p:txBody>
      </p:sp>
      <p:sp>
        <p:nvSpPr>
          <p:cNvPr id="47" name="Google Shape;47;p6"/>
          <p:cNvSpPr txBox="1">
            <a:spLocks noGrp="1"/>
          </p:cNvSpPr>
          <p:nvPr>
            <p:ph type="dt" idx="10"/>
          </p:nvPr>
        </p:nvSpPr>
        <p:spPr>
          <a:xfrm>
            <a:off x="370888" y="4767263"/>
            <a:ext cx="2133600" cy="2058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100" b="0" i="0" u="none" strike="noStrike" cap="none">
                <a:solidFill>
                  <a:schemeClr val="dk2"/>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48" name="Google Shape;48;p6"/>
          <p:cNvSpPr txBox="1">
            <a:spLocks noGrp="1"/>
          </p:cNvSpPr>
          <p:nvPr>
            <p:ph type="ftr" idx="11"/>
          </p:nvPr>
        </p:nvSpPr>
        <p:spPr>
          <a:xfrm>
            <a:off x="3048000" y="4767263"/>
            <a:ext cx="3352800" cy="2058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100" b="0" i="0" u="none" strike="noStrike" cap="none">
                <a:solidFill>
                  <a:schemeClr val="dk2"/>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49" name="Google Shape;49;p6"/>
          <p:cNvSpPr txBox="1">
            <a:spLocks noGrp="1"/>
          </p:cNvSpPr>
          <p:nvPr>
            <p:ph type="sldNum" idx="12"/>
          </p:nvPr>
        </p:nvSpPr>
        <p:spPr>
          <a:xfrm>
            <a:off x="8234680" y="4766310"/>
            <a:ext cx="582900" cy="2058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100" b="0" i="0" u="none" strike="noStrike" cap="none">
                <a:solidFill>
                  <a:schemeClr val="dk2"/>
                </a:solidFill>
                <a:latin typeface="Source Sans Pro"/>
                <a:ea typeface="Source Sans Pro"/>
                <a:cs typeface="Source Sans Pro"/>
                <a:sym typeface="Source Sans Pro"/>
              </a:defRPr>
            </a:lvl1pPr>
            <a:lvl2pPr marL="0" marR="0" lvl="1" indent="0" algn="ctr" rtl="0">
              <a:spcBef>
                <a:spcPts val="0"/>
              </a:spcBef>
              <a:buNone/>
              <a:defRPr sz="1100" b="0" i="0" u="none" strike="noStrike" cap="none">
                <a:solidFill>
                  <a:schemeClr val="dk2"/>
                </a:solidFill>
                <a:latin typeface="Source Sans Pro"/>
                <a:ea typeface="Source Sans Pro"/>
                <a:cs typeface="Source Sans Pro"/>
                <a:sym typeface="Source Sans Pro"/>
              </a:defRPr>
            </a:lvl2pPr>
            <a:lvl3pPr marL="0" marR="0" lvl="2" indent="0" algn="ctr" rtl="0">
              <a:spcBef>
                <a:spcPts val="0"/>
              </a:spcBef>
              <a:buNone/>
              <a:defRPr sz="1100" b="0" i="0" u="none" strike="noStrike" cap="none">
                <a:solidFill>
                  <a:schemeClr val="dk2"/>
                </a:solidFill>
                <a:latin typeface="Source Sans Pro"/>
                <a:ea typeface="Source Sans Pro"/>
                <a:cs typeface="Source Sans Pro"/>
                <a:sym typeface="Source Sans Pro"/>
              </a:defRPr>
            </a:lvl3pPr>
            <a:lvl4pPr marL="0" marR="0" lvl="3" indent="0" algn="ctr" rtl="0">
              <a:spcBef>
                <a:spcPts val="0"/>
              </a:spcBef>
              <a:buNone/>
              <a:defRPr sz="1100" b="0" i="0" u="none" strike="noStrike" cap="none">
                <a:solidFill>
                  <a:schemeClr val="dk2"/>
                </a:solidFill>
                <a:latin typeface="Source Sans Pro"/>
                <a:ea typeface="Source Sans Pro"/>
                <a:cs typeface="Source Sans Pro"/>
                <a:sym typeface="Source Sans Pro"/>
              </a:defRPr>
            </a:lvl4pPr>
            <a:lvl5pPr marL="0" marR="0" lvl="4" indent="0" algn="ctr" rtl="0">
              <a:spcBef>
                <a:spcPts val="0"/>
              </a:spcBef>
              <a:buNone/>
              <a:defRPr sz="1100" b="0" i="0" u="none" strike="noStrike" cap="none">
                <a:solidFill>
                  <a:schemeClr val="dk2"/>
                </a:solidFill>
                <a:latin typeface="Source Sans Pro"/>
                <a:ea typeface="Source Sans Pro"/>
                <a:cs typeface="Source Sans Pro"/>
                <a:sym typeface="Source Sans Pro"/>
              </a:defRPr>
            </a:lvl5pPr>
            <a:lvl6pPr marL="0" marR="0" lvl="5" indent="0" algn="ctr" rtl="0">
              <a:spcBef>
                <a:spcPts val="0"/>
              </a:spcBef>
              <a:buNone/>
              <a:defRPr sz="1100" b="0" i="0" u="none" strike="noStrike" cap="none">
                <a:solidFill>
                  <a:schemeClr val="dk2"/>
                </a:solidFill>
                <a:latin typeface="Source Sans Pro"/>
                <a:ea typeface="Source Sans Pro"/>
                <a:cs typeface="Source Sans Pro"/>
                <a:sym typeface="Source Sans Pro"/>
              </a:defRPr>
            </a:lvl6pPr>
            <a:lvl7pPr marL="0" marR="0" lvl="6" indent="0" algn="ctr" rtl="0">
              <a:spcBef>
                <a:spcPts val="0"/>
              </a:spcBef>
              <a:buNone/>
              <a:defRPr sz="1100" b="0" i="0" u="none" strike="noStrike" cap="none">
                <a:solidFill>
                  <a:schemeClr val="dk2"/>
                </a:solidFill>
                <a:latin typeface="Source Sans Pro"/>
                <a:ea typeface="Source Sans Pro"/>
                <a:cs typeface="Source Sans Pro"/>
                <a:sym typeface="Source Sans Pro"/>
              </a:defRPr>
            </a:lvl7pPr>
            <a:lvl8pPr marL="0" marR="0" lvl="7" indent="0" algn="ctr" rtl="0">
              <a:spcBef>
                <a:spcPts val="0"/>
              </a:spcBef>
              <a:buNone/>
              <a:defRPr sz="1100" b="0" i="0" u="none" strike="noStrike" cap="none">
                <a:solidFill>
                  <a:schemeClr val="dk2"/>
                </a:solidFill>
                <a:latin typeface="Source Sans Pro"/>
                <a:ea typeface="Source Sans Pro"/>
                <a:cs typeface="Source Sans Pro"/>
                <a:sym typeface="Source Sans Pro"/>
              </a:defRPr>
            </a:lvl8pPr>
            <a:lvl9pPr marL="0" marR="0" lvl="8" indent="0" algn="ctr" rtl="0">
              <a:spcBef>
                <a:spcPts val="0"/>
              </a:spcBef>
              <a:buNone/>
              <a:defRPr sz="1100" b="0" i="0" u="none" strike="noStrike" cap="none">
                <a:solidFill>
                  <a:schemeClr val="dk2"/>
                </a:solidFill>
                <a:latin typeface="Source Sans Pro"/>
                <a:ea typeface="Source Sans Pro"/>
                <a:cs typeface="Source Sans Pro"/>
                <a:sym typeface="Source Sans Pro"/>
              </a:defRPr>
            </a:lvl9pPr>
          </a:lstStyle>
          <a:p>
            <a:pPr marL="0" lvl="0" indent="0" algn="ctr" rtl="0">
              <a:spcBef>
                <a:spcPts val="0"/>
              </a:spcBef>
              <a:spcAft>
                <a:spcPts val="0"/>
              </a:spcAft>
              <a:buNone/>
            </a:pPr>
            <a:fld id="{00000000-1234-1234-1234-123412341234}" type="slidenum">
              <a:rPr lang="en"/>
              <a:t>‹#›</a:t>
            </a:fld>
            <a:endParaRPr/>
          </a:p>
        </p:txBody>
      </p:sp>
      <p:sp>
        <p:nvSpPr>
          <p:cNvPr id="50" name="Google Shape;50;p6"/>
          <p:cNvSpPr txBox="1">
            <a:spLocks noGrp="1"/>
          </p:cNvSpPr>
          <p:nvPr>
            <p:ph type="title"/>
          </p:nvPr>
        </p:nvSpPr>
        <p:spPr>
          <a:xfrm>
            <a:off x="381000" y="266885"/>
            <a:ext cx="8381400" cy="7908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lt1"/>
              </a:buClr>
              <a:buSzPts val="3200"/>
              <a:buFont typeface="Source Sans Pro"/>
              <a:buNone/>
              <a:defRPr sz="3200" b="0" i="0" u="none" strike="noStrike" cap="none">
                <a:solidFill>
                  <a:schemeClr val="lt1"/>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1"/>
        <p:cNvGrpSpPr/>
        <p:nvPr/>
      </p:nvGrpSpPr>
      <p:grpSpPr>
        <a:xfrm>
          <a:off x="0" y="0"/>
          <a:ext cx="0" cy="0"/>
          <a:chOff x="0" y="0"/>
          <a:chExt cx="0" cy="0"/>
        </a:xfrm>
      </p:grpSpPr>
      <p:sp>
        <p:nvSpPr>
          <p:cNvPr id="52" name="Google Shape;52;p7"/>
          <p:cNvSpPr txBox="1">
            <a:spLocks noGrp="1"/>
          </p:cNvSpPr>
          <p:nvPr>
            <p:ph type="dt" idx="10"/>
          </p:nvPr>
        </p:nvSpPr>
        <p:spPr>
          <a:xfrm>
            <a:off x="370888" y="4767263"/>
            <a:ext cx="2133600" cy="2058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100" b="0" i="0" u="none" strike="noStrike" cap="none">
                <a:solidFill>
                  <a:schemeClr val="dk2"/>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53" name="Google Shape;53;p7"/>
          <p:cNvSpPr txBox="1">
            <a:spLocks noGrp="1"/>
          </p:cNvSpPr>
          <p:nvPr>
            <p:ph type="ftr" idx="11"/>
          </p:nvPr>
        </p:nvSpPr>
        <p:spPr>
          <a:xfrm>
            <a:off x="3048000" y="4767263"/>
            <a:ext cx="3352800" cy="2058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100" b="0" i="0" u="none" strike="noStrike" cap="none">
                <a:solidFill>
                  <a:schemeClr val="dk2"/>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54" name="Google Shape;54;p7"/>
          <p:cNvSpPr txBox="1">
            <a:spLocks noGrp="1"/>
          </p:cNvSpPr>
          <p:nvPr>
            <p:ph type="sldNum" idx="12"/>
          </p:nvPr>
        </p:nvSpPr>
        <p:spPr>
          <a:xfrm>
            <a:off x="8234680" y="4766310"/>
            <a:ext cx="582900" cy="2058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100" b="0" i="0" u="none" strike="noStrike" cap="none">
                <a:solidFill>
                  <a:schemeClr val="dk2"/>
                </a:solidFill>
                <a:latin typeface="Source Sans Pro"/>
                <a:ea typeface="Source Sans Pro"/>
                <a:cs typeface="Source Sans Pro"/>
                <a:sym typeface="Source Sans Pro"/>
              </a:defRPr>
            </a:lvl1pPr>
            <a:lvl2pPr marL="0" marR="0" lvl="1" indent="0" algn="ctr" rtl="0">
              <a:spcBef>
                <a:spcPts val="0"/>
              </a:spcBef>
              <a:buNone/>
              <a:defRPr sz="1100" b="0" i="0" u="none" strike="noStrike" cap="none">
                <a:solidFill>
                  <a:schemeClr val="dk2"/>
                </a:solidFill>
                <a:latin typeface="Source Sans Pro"/>
                <a:ea typeface="Source Sans Pro"/>
                <a:cs typeface="Source Sans Pro"/>
                <a:sym typeface="Source Sans Pro"/>
              </a:defRPr>
            </a:lvl2pPr>
            <a:lvl3pPr marL="0" marR="0" lvl="2" indent="0" algn="ctr" rtl="0">
              <a:spcBef>
                <a:spcPts val="0"/>
              </a:spcBef>
              <a:buNone/>
              <a:defRPr sz="1100" b="0" i="0" u="none" strike="noStrike" cap="none">
                <a:solidFill>
                  <a:schemeClr val="dk2"/>
                </a:solidFill>
                <a:latin typeface="Source Sans Pro"/>
                <a:ea typeface="Source Sans Pro"/>
                <a:cs typeface="Source Sans Pro"/>
                <a:sym typeface="Source Sans Pro"/>
              </a:defRPr>
            </a:lvl3pPr>
            <a:lvl4pPr marL="0" marR="0" lvl="3" indent="0" algn="ctr" rtl="0">
              <a:spcBef>
                <a:spcPts val="0"/>
              </a:spcBef>
              <a:buNone/>
              <a:defRPr sz="1100" b="0" i="0" u="none" strike="noStrike" cap="none">
                <a:solidFill>
                  <a:schemeClr val="dk2"/>
                </a:solidFill>
                <a:latin typeface="Source Sans Pro"/>
                <a:ea typeface="Source Sans Pro"/>
                <a:cs typeface="Source Sans Pro"/>
                <a:sym typeface="Source Sans Pro"/>
              </a:defRPr>
            </a:lvl4pPr>
            <a:lvl5pPr marL="0" marR="0" lvl="4" indent="0" algn="ctr" rtl="0">
              <a:spcBef>
                <a:spcPts val="0"/>
              </a:spcBef>
              <a:buNone/>
              <a:defRPr sz="1100" b="0" i="0" u="none" strike="noStrike" cap="none">
                <a:solidFill>
                  <a:schemeClr val="dk2"/>
                </a:solidFill>
                <a:latin typeface="Source Sans Pro"/>
                <a:ea typeface="Source Sans Pro"/>
                <a:cs typeface="Source Sans Pro"/>
                <a:sym typeface="Source Sans Pro"/>
              </a:defRPr>
            </a:lvl5pPr>
            <a:lvl6pPr marL="0" marR="0" lvl="5" indent="0" algn="ctr" rtl="0">
              <a:spcBef>
                <a:spcPts val="0"/>
              </a:spcBef>
              <a:buNone/>
              <a:defRPr sz="1100" b="0" i="0" u="none" strike="noStrike" cap="none">
                <a:solidFill>
                  <a:schemeClr val="dk2"/>
                </a:solidFill>
                <a:latin typeface="Source Sans Pro"/>
                <a:ea typeface="Source Sans Pro"/>
                <a:cs typeface="Source Sans Pro"/>
                <a:sym typeface="Source Sans Pro"/>
              </a:defRPr>
            </a:lvl6pPr>
            <a:lvl7pPr marL="0" marR="0" lvl="6" indent="0" algn="ctr" rtl="0">
              <a:spcBef>
                <a:spcPts val="0"/>
              </a:spcBef>
              <a:buNone/>
              <a:defRPr sz="1100" b="0" i="0" u="none" strike="noStrike" cap="none">
                <a:solidFill>
                  <a:schemeClr val="dk2"/>
                </a:solidFill>
                <a:latin typeface="Source Sans Pro"/>
                <a:ea typeface="Source Sans Pro"/>
                <a:cs typeface="Source Sans Pro"/>
                <a:sym typeface="Source Sans Pro"/>
              </a:defRPr>
            </a:lvl7pPr>
            <a:lvl8pPr marL="0" marR="0" lvl="7" indent="0" algn="ctr" rtl="0">
              <a:spcBef>
                <a:spcPts val="0"/>
              </a:spcBef>
              <a:buNone/>
              <a:defRPr sz="1100" b="0" i="0" u="none" strike="noStrike" cap="none">
                <a:solidFill>
                  <a:schemeClr val="dk2"/>
                </a:solidFill>
                <a:latin typeface="Source Sans Pro"/>
                <a:ea typeface="Source Sans Pro"/>
                <a:cs typeface="Source Sans Pro"/>
                <a:sym typeface="Source Sans Pro"/>
              </a:defRPr>
            </a:lvl8pPr>
            <a:lvl9pPr marL="0" marR="0" lvl="8" indent="0" algn="ctr" rtl="0">
              <a:spcBef>
                <a:spcPts val="0"/>
              </a:spcBef>
              <a:buNone/>
              <a:defRPr sz="1100" b="0" i="0" u="none" strike="noStrike" cap="none">
                <a:solidFill>
                  <a:schemeClr val="dk2"/>
                </a:solidFill>
                <a:latin typeface="Source Sans Pro"/>
                <a:ea typeface="Source Sans Pro"/>
                <a:cs typeface="Source Sans Pro"/>
                <a:sym typeface="Source Sans Pro"/>
              </a:defRPr>
            </a:lvl9pPr>
          </a:lstStyle>
          <a:p>
            <a:pPr marL="0" lvl="0" indent="0" algn="ctr" rtl="0">
              <a:spcBef>
                <a:spcPts val="0"/>
              </a:spcBef>
              <a:spcAft>
                <a:spcPts val="0"/>
              </a:spcAft>
              <a:buNone/>
            </a:pPr>
            <a:fld id="{00000000-1234-1234-1234-123412341234}" type="slidenum">
              <a:rPr lang="en"/>
              <a:t>‹#›</a:t>
            </a:fld>
            <a:endParaRPr/>
          </a:p>
        </p:txBody>
      </p:sp>
      <p:sp>
        <p:nvSpPr>
          <p:cNvPr id="55" name="Google Shape;55;p7"/>
          <p:cNvSpPr txBox="1">
            <a:spLocks noGrp="1"/>
          </p:cNvSpPr>
          <p:nvPr>
            <p:ph type="title"/>
          </p:nvPr>
        </p:nvSpPr>
        <p:spPr>
          <a:xfrm>
            <a:off x="381000" y="266885"/>
            <a:ext cx="8381400" cy="7908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lt1"/>
              </a:buClr>
              <a:buSzPts val="3200"/>
              <a:buFont typeface="Source Sans Pro"/>
              <a:buNone/>
              <a:defRPr sz="3200" b="0" i="0" u="none" strike="noStrike" cap="none">
                <a:solidFill>
                  <a:schemeClr val="lt1"/>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56"/>
        <p:cNvGrpSpPr/>
        <p:nvPr/>
      </p:nvGrpSpPr>
      <p:grpSpPr>
        <a:xfrm>
          <a:off x="0" y="0"/>
          <a:ext cx="0" cy="0"/>
          <a:chOff x="0" y="0"/>
          <a:chExt cx="0" cy="0"/>
        </a:xfrm>
      </p:grpSpPr>
      <p:sp>
        <p:nvSpPr>
          <p:cNvPr id="57" name="Google Shape;57;p8"/>
          <p:cNvSpPr/>
          <p:nvPr/>
        </p:nvSpPr>
        <p:spPr>
          <a:xfrm>
            <a:off x="152400" y="113189"/>
            <a:ext cx="8831700" cy="49173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sp>
        <p:nvSpPr>
          <p:cNvPr id="58" name="Google Shape;58;p8"/>
          <p:cNvSpPr txBox="1">
            <a:spLocks noGrp="1"/>
          </p:cNvSpPr>
          <p:nvPr>
            <p:ph type="dt" idx="10"/>
          </p:nvPr>
        </p:nvSpPr>
        <p:spPr>
          <a:xfrm>
            <a:off x="370888" y="4767263"/>
            <a:ext cx="2133600" cy="2058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100" b="0" i="0" u="none" strike="noStrike" cap="none">
                <a:solidFill>
                  <a:schemeClr val="dk2"/>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59" name="Google Shape;59;p8"/>
          <p:cNvSpPr txBox="1">
            <a:spLocks noGrp="1"/>
          </p:cNvSpPr>
          <p:nvPr>
            <p:ph type="ftr" idx="11"/>
          </p:nvPr>
        </p:nvSpPr>
        <p:spPr>
          <a:xfrm>
            <a:off x="3048000" y="4767263"/>
            <a:ext cx="3352800" cy="2058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100" b="0" i="0" u="none" strike="noStrike" cap="none">
                <a:solidFill>
                  <a:schemeClr val="dk2"/>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60" name="Google Shape;60;p8"/>
          <p:cNvSpPr txBox="1">
            <a:spLocks noGrp="1"/>
          </p:cNvSpPr>
          <p:nvPr>
            <p:ph type="sldNum" idx="12"/>
          </p:nvPr>
        </p:nvSpPr>
        <p:spPr>
          <a:xfrm>
            <a:off x="8234680" y="4766310"/>
            <a:ext cx="582900" cy="2058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100" b="0" i="0" u="none" strike="noStrike" cap="none">
                <a:solidFill>
                  <a:schemeClr val="dk2"/>
                </a:solidFill>
                <a:latin typeface="Source Sans Pro"/>
                <a:ea typeface="Source Sans Pro"/>
                <a:cs typeface="Source Sans Pro"/>
                <a:sym typeface="Source Sans Pro"/>
              </a:defRPr>
            </a:lvl1pPr>
            <a:lvl2pPr marL="0" marR="0" lvl="1" indent="0" algn="ctr" rtl="0">
              <a:spcBef>
                <a:spcPts val="0"/>
              </a:spcBef>
              <a:buNone/>
              <a:defRPr sz="1100" b="0" i="0" u="none" strike="noStrike" cap="none">
                <a:solidFill>
                  <a:schemeClr val="dk2"/>
                </a:solidFill>
                <a:latin typeface="Source Sans Pro"/>
                <a:ea typeface="Source Sans Pro"/>
                <a:cs typeface="Source Sans Pro"/>
                <a:sym typeface="Source Sans Pro"/>
              </a:defRPr>
            </a:lvl2pPr>
            <a:lvl3pPr marL="0" marR="0" lvl="2" indent="0" algn="ctr" rtl="0">
              <a:spcBef>
                <a:spcPts val="0"/>
              </a:spcBef>
              <a:buNone/>
              <a:defRPr sz="1100" b="0" i="0" u="none" strike="noStrike" cap="none">
                <a:solidFill>
                  <a:schemeClr val="dk2"/>
                </a:solidFill>
                <a:latin typeface="Source Sans Pro"/>
                <a:ea typeface="Source Sans Pro"/>
                <a:cs typeface="Source Sans Pro"/>
                <a:sym typeface="Source Sans Pro"/>
              </a:defRPr>
            </a:lvl3pPr>
            <a:lvl4pPr marL="0" marR="0" lvl="3" indent="0" algn="ctr" rtl="0">
              <a:spcBef>
                <a:spcPts val="0"/>
              </a:spcBef>
              <a:buNone/>
              <a:defRPr sz="1100" b="0" i="0" u="none" strike="noStrike" cap="none">
                <a:solidFill>
                  <a:schemeClr val="dk2"/>
                </a:solidFill>
                <a:latin typeface="Source Sans Pro"/>
                <a:ea typeface="Source Sans Pro"/>
                <a:cs typeface="Source Sans Pro"/>
                <a:sym typeface="Source Sans Pro"/>
              </a:defRPr>
            </a:lvl4pPr>
            <a:lvl5pPr marL="0" marR="0" lvl="4" indent="0" algn="ctr" rtl="0">
              <a:spcBef>
                <a:spcPts val="0"/>
              </a:spcBef>
              <a:buNone/>
              <a:defRPr sz="1100" b="0" i="0" u="none" strike="noStrike" cap="none">
                <a:solidFill>
                  <a:schemeClr val="dk2"/>
                </a:solidFill>
                <a:latin typeface="Source Sans Pro"/>
                <a:ea typeface="Source Sans Pro"/>
                <a:cs typeface="Source Sans Pro"/>
                <a:sym typeface="Source Sans Pro"/>
              </a:defRPr>
            </a:lvl5pPr>
            <a:lvl6pPr marL="0" marR="0" lvl="5" indent="0" algn="ctr" rtl="0">
              <a:spcBef>
                <a:spcPts val="0"/>
              </a:spcBef>
              <a:buNone/>
              <a:defRPr sz="1100" b="0" i="0" u="none" strike="noStrike" cap="none">
                <a:solidFill>
                  <a:schemeClr val="dk2"/>
                </a:solidFill>
                <a:latin typeface="Source Sans Pro"/>
                <a:ea typeface="Source Sans Pro"/>
                <a:cs typeface="Source Sans Pro"/>
                <a:sym typeface="Source Sans Pro"/>
              </a:defRPr>
            </a:lvl6pPr>
            <a:lvl7pPr marL="0" marR="0" lvl="6" indent="0" algn="ctr" rtl="0">
              <a:spcBef>
                <a:spcPts val="0"/>
              </a:spcBef>
              <a:buNone/>
              <a:defRPr sz="1100" b="0" i="0" u="none" strike="noStrike" cap="none">
                <a:solidFill>
                  <a:schemeClr val="dk2"/>
                </a:solidFill>
                <a:latin typeface="Source Sans Pro"/>
                <a:ea typeface="Source Sans Pro"/>
                <a:cs typeface="Source Sans Pro"/>
                <a:sym typeface="Source Sans Pro"/>
              </a:defRPr>
            </a:lvl7pPr>
            <a:lvl8pPr marL="0" marR="0" lvl="7" indent="0" algn="ctr" rtl="0">
              <a:spcBef>
                <a:spcPts val="0"/>
              </a:spcBef>
              <a:buNone/>
              <a:defRPr sz="1100" b="0" i="0" u="none" strike="noStrike" cap="none">
                <a:solidFill>
                  <a:schemeClr val="dk2"/>
                </a:solidFill>
                <a:latin typeface="Source Sans Pro"/>
                <a:ea typeface="Source Sans Pro"/>
                <a:cs typeface="Source Sans Pro"/>
                <a:sym typeface="Source Sans Pro"/>
              </a:defRPr>
            </a:lvl8pPr>
            <a:lvl9pPr marL="0" marR="0" lvl="8" indent="0" algn="ctr" rtl="0">
              <a:spcBef>
                <a:spcPts val="0"/>
              </a:spcBef>
              <a:buNone/>
              <a:defRPr sz="1100" b="0" i="0" u="none" strike="noStrike" cap="none">
                <a:solidFill>
                  <a:schemeClr val="dk2"/>
                </a:solidFill>
                <a:latin typeface="Source Sans Pro"/>
                <a:ea typeface="Source Sans Pro"/>
                <a:cs typeface="Source Sans Pro"/>
                <a:sym typeface="Source Sans Pro"/>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bg>
      <p:bgPr>
        <a:solidFill>
          <a:schemeClr val="lt2"/>
        </a:solidFill>
        <a:effectLst/>
      </p:bgPr>
    </p:bg>
    <p:spTree>
      <p:nvGrpSpPr>
        <p:cNvPr id="1" name="Shape 61"/>
        <p:cNvGrpSpPr/>
        <p:nvPr/>
      </p:nvGrpSpPr>
      <p:grpSpPr>
        <a:xfrm>
          <a:off x="0" y="0"/>
          <a:ext cx="0" cy="0"/>
          <a:chOff x="0" y="0"/>
          <a:chExt cx="0" cy="0"/>
        </a:xfrm>
      </p:grpSpPr>
      <p:sp>
        <p:nvSpPr>
          <p:cNvPr id="62" name="Google Shape;62;p9"/>
          <p:cNvSpPr/>
          <p:nvPr/>
        </p:nvSpPr>
        <p:spPr>
          <a:xfrm>
            <a:off x="0" y="0"/>
            <a:ext cx="9144000" cy="51435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sp>
        <p:nvSpPr>
          <p:cNvPr id="63" name="Google Shape;63;p9"/>
          <p:cNvSpPr/>
          <p:nvPr/>
        </p:nvSpPr>
        <p:spPr>
          <a:xfrm>
            <a:off x="7010400" y="113157"/>
            <a:ext cx="1981200" cy="49173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sp>
        <p:nvSpPr>
          <p:cNvPr id="64" name="Google Shape;64;p9"/>
          <p:cNvSpPr/>
          <p:nvPr/>
        </p:nvSpPr>
        <p:spPr>
          <a:xfrm>
            <a:off x="152400" y="114300"/>
            <a:ext cx="6705600" cy="49149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sp>
        <p:nvSpPr>
          <p:cNvPr id="65" name="Google Shape;65;p9"/>
          <p:cNvSpPr txBox="1">
            <a:spLocks noGrp="1"/>
          </p:cNvSpPr>
          <p:nvPr>
            <p:ph type="body" idx="1"/>
          </p:nvPr>
        </p:nvSpPr>
        <p:spPr>
          <a:xfrm>
            <a:off x="609600" y="228600"/>
            <a:ext cx="5867400" cy="43899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accent1"/>
              </a:buClr>
              <a:buSzPts val="3200"/>
              <a:buFont typeface="Noto Sans Symbols"/>
              <a:buChar char="◼"/>
              <a:defRPr sz="3200" b="0" i="0" u="none" strike="noStrike" cap="none">
                <a:solidFill>
                  <a:schemeClr val="dk2"/>
                </a:solidFill>
                <a:latin typeface="Source Sans Pro"/>
                <a:ea typeface="Source Sans Pro"/>
                <a:cs typeface="Source Sans Pro"/>
                <a:sym typeface="Source Sans Pro"/>
              </a:defRPr>
            </a:lvl1pPr>
            <a:lvl2pPr marL="914400" marR="0" lvl="1" indent="-406400" algn="l" rtl="0">
              <a:spcBef>
                <a:spcPts val="560"/>
              </a:spcBef>
              <a:spcAft>
                <a:spcPts val="0"/>
              </a:spcAft>
              <a:buClr>
                <a:schemeClr val="accent2"/>
              </a:buClr>
              <a:buSzPts val="2800"/>
              <a:buFont typeface="Noto Sans Symbols"/>
              <a:buChar char="▪"/>
              <a:defRPr sz="2800" b="0" i="0" u="none" strike="noStrike" cap="none">
                <a:solidFill>
                  <a:schemeClr val="dk2"/>
                </a:solidFill>
                <a:latin typeface="Source Sans Pro"/>
                <a:ea typeface="Source Sans Pro"/>
                <a:cs typeface="Source Sans Pro"/>
                <a:sym typeface="Source Sans Pro"/>
              </a:defRPr>
            </a:lvl2pPr>
            <a:lvl3pPr marL="1371600" marR="0" lvl="2" indent="-381000" algn="l" rtl="0">
              <a:spcBef>
                <a:spcPts val="480"/>
              </a:spcBef>
              <a:spcAft>
                <a:spcPts val="0"/>
              </a:spcAft>
              <a:buClr>
                <a:schemeClr val="accent3"/>
              </a:buClr>
              <a:buSzPts val="2400"/>
              <a:buFont typeface="Noto Sans Symbols"/>
              <a:buChar char="▪"/>
              <a:defRPr sz="2400" b="0" i="0" u="none" strike="noStrike" cap="none">
                <a:solidFill>
                  <a:schemeClr val="dk2"/>
                </a:solidFill>
                <a:latin typeface="Source Sans Pro"/>
                <a:ea typeface="Source Sans Pro"/>
                <a:cs typeface="Source Sans Pro"/>
                <a:sym typeface="Source Sans Pro"/>
              </a:defRPr>
            </a:lvl3pPr>
            <a:lvl4pPr marL="1828800" marR="0" lvl="3" indent="-355600" algn="l" rtl="0">
              <a:spcBef>
                <a:spcPts val="400"/>
              </a:spcBef>
              <a:spcAft>
                <a:spcPts val="0"/>
              </a:spcAft>
              <a:buClr>
                <a:schemeClr val="accent4"/>
              </a:buClr>
              <a:buSzPts val="2000"/>
              <a:buFont typeface="Noto Sans Symbols"/>
              <a:buChar char="▪"/>
              <a:defRPr sz="2000" b="0" i="0" u="none" strike="noStrike" cap="none">
                <a:solidFill>
                  <a:schemeClr val="dk2"/>
                </a:solidFill>
                <a:latin typeface="Source Sans Pro"/>
                <a:ea typeface="Source Sans Pro"/>
                <a:cs typeface="Source Sans Pro"/>
                <a:sym typeface="Source Sans Pro"/>
              </a:defRPr>
            </a:lvl4pPr>
            <a:lvl5pPr marL="2286000" marR="0" lvl="4" indent="-355600" algn="l" rtl="0">
              <a:spcBef>
                <a:spcPts val="400"/>
              </a:spcBef>
              <a:spcAft>
                <a:spcPts val="0"/>
              </a:spcAft>
              <a:buClr>
                <a:schemeClr val="accent6"/>
              </a:buClr>
              <a:buSzPts val="2000"/>
              <a:buFont typeface="Noto Sans Symbols"/>
              <a:buChar char="▪"/>
              <a:defRPr sz="2000" b="0" i="0" u="none" strike="noStrike" cap="none">
                <a:solidFill>
                  <a:schemeClr val="dk2"/>
                </a:solidFill>
                <a:latin typeface="Source Sans Pro"/>
                <a:ea typeface="Source Sans Pro"/>
                <a:cs typeface="Source Sans Pro"/>
                <a:sym typeface="Source Sans Pro"/>
              </a:defRPr>
            </a:lvl5pPr>
            <a:lvl6pPr marL="2743200" marR="0" lvl="5" indent="-355600" algn="l" rtl="0">
              <a:spcBef>
                <a:spcPts val="400"/>
              </a:spcBef>
              <a:spcAft>
                <a:spcPts val="0"/>
              </a:spcAft>
              <a:buClr>
                <a:schemeClr val="accent1"/>
              </a:buClr>
              <a:buSzPts val="2000"/>
              <a:buFont typeface="Noto Sans Symbols"/>
              <a:buChar char="▪"/>
              <a:defRPr sz="2000" b="0" i="0" u="none" strike="noStrike" cap="none">
                <a:solidFill>
                  <a:schemeClr val="dk2"/>
                </a:solidFill>
                <a:latin typeface="Source Sans Pro"/>
                <a:ea typeface="Source Sans Pro"/>
                <a:cs typeface="Source Sans Pro"/>
                <a:sym typeface="Source Sans Pro"/>
              </a:defRPr>
            </a:lvl6pPr>
            <a:lvl7pPr marL="3200400" marR="0" lvl="6" indent="-355600" algn="l" rtl="0">
              <a:spcBef>
                <a:spcPts val="400"/>
              </a:spcBef>
              <a:spcAft>
                <a:spcPts val="0"/>
              </a:spcAft>
              <a:buClr>
                <a:schemeClr val="accent2"/>
              </a:buClr>
              <a:buSzPts val="2000"/>
              <a:buFont typeface="Noto Sans Symbols"/>
              <a:buChar char="▪"/>
              <a:defRPr sz="2000" b="0" i="0" u="none" strike="noStrike" cap="none">
                <a:solidFill>
                  <a:schemeClr val="dk2"/>
                </a:solidFill>
                <a:latin typeface="Source Sans Pro"/>
                <a:ea typeface="Source Sans Pro"/>
                <a:cs typeface="Source Sans Pro"/>
                <a:sym typeface="Source Sans Pro"/>
              </a:defRPr>
            </a:lvl7pPr>
            <a:lvl8pPr marL="3657600" marR="0" lvl="7" indent="-355600" algn="l" rtl="0">
              <a:spcBef>
                <a:spcPts val="400"/>
              </a:spcBef>
              <a:spcAft>
                <a:spcPts val="0"/>
              </a:spcAft>
              <a:buClr>
                <a:schemeClr val="accent3"/>
              </a:buClr>
              <a:buSzPts val="2000"/>
              <a:buFont typeface="Noto Sans Symbols"/>
              <a:buChar char="▪"/>
              <a:defRPr sz="2000" b="0" i="0" u="none" strike="noStrike" cap="none">
                <a:solidFill>
                  <a:schemeClr val="dk2"/>
                </a:solidFill>
                <a:latin typeface="Source Sans Pro"/>
                <a:ea typeface="Source Sans Pro"/>
                <a:cs typeface="Source Sans Pro"/>
                <a:sym typeface="Source Sans Pro"/>
              </a:defRPr>
            </a:lvl8pPr>
            <a:lvl9pPr marL="4114800" marR="0" lvl="8" indent="-355600" algn="l" rtl="0">
              <a:spcBef>
                <a:spcPts val="400"/>
              </a:spcBef>
              <a:spcAft>
                <a:spcPts val="0"/>
              </a:spcAft>
              <a:buClr>
                <a:schemeClr val="accent5"/>
              </a:buClr>
              <a:buSzPts val="2000"/>
              <a:buFont typeface="Noto Sans Symbols"/>
              <a:buChar char="▪"/>
              <a:defRPr sz="2000" b="0" i="0" u="none" strike="noStrike" cap="none">
                <a:solidFill>
                  <a:schemeClr val="dk2"/>
                </a:solidFill>
                <a:latin typeface="Source Sans Pro"/>
                <a:ea typeface="Source Sans Pro"/>
                <a:cs typeface="Source Sans Pro"/>
                <a:sym typeface="Source Sans Pro"/>
              </a:defRPr>
            </a:lvl9pPr>
          </a:lstStyle>
          <a:p>
            <a:endParaRPr/>
          </a:p>
        </p:txBody>
      </p:sp>
      <p:sp>
        <p:nvSpPr>
          <p:cNvPr id="66" name="Google Shape;66;p9"/>
          <p:cNvSpPr txBox="1">
            <a:spLocks noGrp="1"/>
          </p:cNvSpPr>
          <p:nvPr>
            <p:ph type="body" idx="2"/>
          </p:nvPr>
        </p:nvSpPr>
        <p:spPr>
          <a:xfrm>
            <a:off x="7159752" y="1597914"/>
            <a:ext cx="1673400" cy="2112300"/>
          </a:xfrm>
          <a:prstGeom prst="rect">
            <a:avLst/>
          </a:prstGeom>
          <a:noFill/>
          <a:ln>
            <a:noFill/>
          </a:ln>
        </p:spPr>
        <p:txBody>
          <a:bodyPr spcFirstLastPara="1" wrap="square" lIns="91425" tIns="0" rIns="91425" bIns="45700" anchor="t" anchorCtr="0"/>
          <a:lstStyle>
            <a:lvl1pPr marL="457200" marR="0" lvl="0" indent="-228600" algn="l" rtl="0">
              <a:spcBef>
                <a:spcPts val="280"/>
              </a:spcBef>
              <a:spcAft>
                <a:spcPts val="0"/>
              </a:spcAft>
              <a:buClr>
                <a:schemeClr val="accent1"/>
              </a:buClr>
              <a:buSzPts val="1400"/>
              <a:buFont typeface="Noto Sans Symbols"/>
              <a:buNone/>
              <a:defRPr sz="1400" b="0" i="0" u="none" strike="noStrike" cap="none">
                <a:solidFill>
                  <a:srgbClr val="FFFFFF"/>
                </a:solidFill>
                <a:latin typeface="Source Sans Pro"/>
                <a:ea typeface="Source Sans Pro"/>
                <a:cs typeface="Source Sans Pro"/>
                <a:sym typeface="Source Sans Pro"/>
              </a:defRPr>
            </a:lvl1pPr>
            <a:lvl2pPr marL="914400" marR="0" lvl="1" indent="-228600" algn="l" rtl="0">
              <a:spcBef>
                <a:spcPts val="240"/>
              </a:spcBef>
              <a:spcAft>
                <a:spcPts val="0"/>
              </a:spcAft>
              <a:buClr>
                <a:schemeClr val="accent2"/>
              </a:buClr>
              <a:buSzPts val="1200"/>
              <a:buFont typeface="Noto Sans Symbols"/>
              <a:buNone/>
              <a:defRPr sz="1200" b="0" i="0" u="none" strike="noStrike" cap="none">
                <a:solidFill>
                  <a:schemeClr val="dk2"/>
                </a:solidFill>
                <a:latin typeface="Source Sans Pro"/>
                <a:ea typeface="Source Sans Pro"/>
                <a:cs typeface="Source Sans Pro"/>
                <a:sym typeface="Source Sans Pro"/>
              </a:defRPr>
            </a:lvl2pPr>
            <a:lvl3pPr marL="1371600" marR="0" lvl="2" indent="-228600" algn="l" rtl="0">
              <a:spcBef>
                <a:spcPts val="200"/>
              </a:spcBef>
              <a:spcAft>
                <a:spcPts val="0"/>
              </a:spcAft>
              <a:buClr>
                <a:schemeClr val="accent3"/>
              </a:buClr>
              <a:buSzPts val="1000"/>
              <a:buFont typeface="Noto Sans Symbols"/>
              <a:buNone/>
              <a:defRPr sz="1000" b="0" i="0" u="none" strike="noStrike" cap="none">
                <a:solidFill>
                  <a:schemeClr val="dk2"/>
                </a:solidFill>
                <a:latin typeface="Source Sans Pro"/>
                <a:ea typeface="Source Sans Pro"/>
                <a:cs typeface="Source Sans Pro"/>
                <a:sym typeface="Source Sans Pro"/>
              </a:defRPr>
            </a:lvl3pPr>
            <a:lvl4pPr marL="1828800" marR="0" lvl="3" indent="-228600" algn="l" rtl="0">
              <a:spcBef>
                <a:spcPts val="180"/>
              </a:spcBef>
              <a:spcAft>
                <a:spcPts val="0"/>
              </a:spcAft>
              <a:buClr>
                <a:schemeClr val="accent4"/>
              </a:buClr>
              <a:buSzPts val="900"/>
              <a:buFont typeface="Noto Sans Symbols"/>
              <a:buNone/>
              <a:defRPr sz="900" b="0" i="0" u="none" strike="noStrike" cap="none">
                <a:solidFill>
                  <a:schemeClr val="dk2"/>
                </a:solidFill>
                <a:latin typeface="Source Sans Pro"/>
                <a:ea typeface="Source Sans Pro"/>
                <a:cs typeface="Source Sans Pro"/>
                <a:sym typeface="Source Sans Pro"/>
              </a:defRPr>
            </a:lvl4pPr>
            <a:lvl5pPr marL="2286000" marR="0" lvl="4" indent="-228600" algn="l" rtl="0">
              <a:spcBef>
                <a:spcPts val="180"/>
              </a:spcBef>
              <a:spcAft>
                <a:spcPts val="0"/>
              </a:spcAft>
              <a:buClr>
                <a:schemeClr val="accent6"/>
              </a:buClr>
              <a:buSzPts val="900"/>
              <a:buFont typeface="Noto Sans Symbols"/>
              <a:buNone/>
              <a:defRPr sz="900" b="0" i="0" u="none" strike="noStrike" cap="none">
                <a:solidFill>
                  <a:schemeClr val="dk2"/>
                </a:solidFill>
                <a:latin typeface="Source Sans Pro"/>
                <a:ea typeface="Source Sans Pro"/>
                <a:cs typeface="Source Sans Pro"/>
                <a:sym typeface="Source Sans Pro"/>
              </a:defRPr>
            </a:lvl5pPr>
            <a:lvl6pPr marL="2743200" marR="0" lvl="5" indent="-228600" algn="l" rtl="0">
              <a:spcBef>
                <a:spcPts val="180"/>
              </a:spcBef>
              <a:spcAft>
                <a:spcPts val="0"/>
              </a:spcAft>
              <a:buClr>
                <a:schemeClr val="accent1"/>
              </a:buClr>
              <a:buSzPts val="900"/>
              <a:buFont typeface="Noto Sans Symbols"/>
              <a:buNone/>
              <a:defRPr sz="900" b="0" i="0" u="none" strike="noStrike" cap="none">
                <a:solidFill>
                  <a:schemeClr val="dk2"/>
                </a:solidFill>
                <a:latin typeface="Source Sans Pro"/>
                <a:ea typeface="Source Sans Pro"/>
                <a:cs typeface="Source Sans Pro"/>
                <a:sym typeface="Source Sans Pro"/>
              </a:defRPr>
            </a:lvl6pPr>
            <a:lvl7pPr marL="3200400" marR="0" lvl="6" indent="-228600" algn="l" rtl="0">
              <a:spcBef>
                <a:spcPts val="180"/>
              </a:spcBef>
              <a:spcAft>
                <a:spcPts val="0"/>
              </a:spcAft>
              <a:buClr>
                <a:schemeClr val="accent2"/>
              </a:buClr>
              <a:buSzPts val="900"/>
              <a:buFont typeface="Noto Sans Symbols"/>
              <a:buNone/>
              <a:defRPr sz="900" b="0" i="0" u="none" strike="noStrike" cap="none">
                <a:solidFill>
                  <a:schemeClr val="dk2"/>
                </a:solidFill>
                <a:latin typeface="Source Sans Pro"/>
                <a:ea typeface="Source Sans Pro"/>
                <a:cs typeface="Source Sans Pro"/>
                <a:sym typeface="Source Sans Pro"/>
              </a:defRPr>
            </a:lvl7pPr>
            <a:lvl8pPr marL="3657600" marR="0" lvl="7" indent="-228600" algn="l" rtl="0">
              <a:spcBef>
                <a:spcPts val="180"/>
              </a:spcBef>
              <a:spcAft>
                <a:spcPts val="0"/>
              </a:spcAft>
              <a:buClr>
                <a:schemeClr val="accent3"/>
              </a:buClr>
              <a:buSzPts val="900"/>
              <a:buFont typeface="Noto Sans Symbols"/>
              <a:buNone/>
              <a:defRPr sz="900" b="0" i="0" u="none" strike="noStrike" cap="none">
                <a:solidFill>
                  <a:schemeClr val="dk2"/>
                </a:solidFill>
                <a:latin typeface="Source Sans Pro"/>
                <a:ea typeface="Source Sans Pro"/>
                <a:cs typeface="Source Sans Pro"/>
                <a:sym typeface="Source Sans Pro"/>
              </a:defRPr>
            </a:lvl8pPr>
            <a:lvl9pPr marL="4114800" marR="0" lvl="8" indent="-228600" algn="l" rtl="0">
              <a:spcBef>
                <a:spcPts val="180"/>
              </a:spcBef>
              <a:spcAft>
                <a:spcPts val="0"/>
              </a:spcAft>
              <a:buClr>
                <a:schemeClr val="accent5"/>
              </a:buClr>
              <a:buSzPts val="900"/>
              <a:buFont typeface="Noto Sans Symbols"/>
              <a:buNone/>
              <a:defRPr sz="900" b="0" i="0" u="none" strike="noStrike" cap="none">
                <a:solidFill>
                  <a:schemeClr val="dk2"/>
                </a:solidFill>
                <a:latin typeface="Source Sans Pro"/>
                <a:ea typeface="Source Sans Pro"/>
                <a:cs typeface="Source Sans Pro"/>
                <a:sym typeface="Source Sans Pro"/>
              </a:defRPr>
            </a:lvl9pPr>
          </a:lstStyle>
          <a:p>
            <a:endParaRPr/>
          </a:p>
        </p:txBody>
      </p:sp>
      <p:sp>
        <p:nvSpPr>
          <p:cNvPr id="67" name="Google Shape;67;p9"/>
          <p:cNvSpPr txBox="1">
            <a:spLocks noGrp="1"/>
          </p:cNvSpPr>
          <p:nvPr>
            <p:ph type="dt" idx="10"/>
          </p:nvPr>
        </p:nvSpPr>
        <p:spPr>
          <a:xfrm>
            <a:off x="370888" y="4767263"/>
            <a:ext cx="2133600" cy="2058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100" b="0" i="0" u="none" strike="noStrike" cap="none">
                <a:solidFill>
                  <a:schemeClr val="dk2"/>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68" name="Google Shape;68;p9"/>
          <p:cNvSpPr txBox="1">
            <a:spLocks noGrp="1"/>
          </p:cNvSpPr>
          <p:nvPr>
            <p:ph type="ftr" idx="11"/>
          </p:nvPr>
        </p:nvSpPr>
        <p:spPr>
          <a:xfrm>
            <a:off x="3048000" y="4767263"/>
            <a:ext cx="3352800" cy="2058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100" b="0" i="0" u="none" strike="noStrike" cap="none">
                <a:solidFill>
                  <a:schemeClr val="dk2"/>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69" name="Google Shape;69;p9"/>
          <p:cNvSpPr txBox="1">
            <a:spLocks noGrp="1"/>
          </p:cNvSpPr>
          <p:nvPr>
            <p:ph type="sldNum" idx="12"/>
          </p:nvPr>
        </p:nvSpPr>
        <p:spPr>
          <a:xfrm>
            <a:off x="8234680" y="4766310"/>
            <a:ext cx="582900" cy="2058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100" b="0" i="0" u="none" strike="noStrike" cap="none">
                <a:solidFill>
                  <a:srgbClr val="FFFFFF"/>
                </a:solidFill>
                <a:latin typeface="Source Sans Pro"/>
                <a:ea typeface="Source Sans Pro"/>
                <a:cs typeface="Source Sans Pro"/>
                <a:sym typeface="Source Sans Pro"/>
              </a:defRPr>
            </a:lvl1pPr>
            <a:lvl2pPr marL="0" marR="0" lvl="1" indent="0" algn="ctr" rtl="0">
              <a:spcBef>
                <a:spcPts val="0"/>
              </a:spcBef>
              <a:buNone/>
              <a:defRPr sz="1100" b="0" i="0" u="none" strike="noStrike" cap="none">
                <a:solidFill>
                  <a:srgbClr val="FFFFFF"/>
                </a:solidFill>
                <a:latin typeface="Source Sans Pro"/>
                <a:ea typeface="Source Sans Pro"/>
                <a:cs typeface="Source Sans Pro"/>
                <a:sym typeface="Source Sans Pro"/>
              </a:defRPr>
            </a:lvl2pPr>
            <a:lvl3pPr marL="0" marR="0" lvl="2" indent="0" algn="ctr" rtl="0">
              <a:spcBef>
                <a:spcPts val="0"/>
              </a:spcBef>
              <a:buNone/>
              <a:defRPr sz="1100" b="0" i="0" u="none" strike="noStrike" cap="none">
                <a:solidFill>
                  <a:srgbClr val="FFFFFF"/>
                </a:solidFill>
                <a:latin typeface="Source Sans Pro"/>
                <a:ea typeface="Source Sans Pro"/>
                <a:cs typeface="Source Sans Pro"/>
                <a:sym typeface="Source Sans Pro"/>
              </a:defRPr>
            </a:lvl3pPr>
            <a:lvl4pPr marL="0" marR="0" lvl="3" indent="0" algn="ctr" rtl="0">
              <a:spcBef>
                <a:spcPts val="0"/>
              </a:spcBef>
              <a:buNone/>
              <a:defRPr sz="1100" b="0" i="0" u="none" strike="noStrike" cap="none">
                <a:solidFill>
                  <a:srgbClr val="FFFFFF"/>
                </a:solidFill>
                <a:latin typeface="Source Sans Pro"/>
                <a:ea typeface="Source Sans Pro"/>
                <a:cs typeface="Source Sans Pro"/>
                <a:sym typeface="Source Sans Pro"/>
              </a:defRPr>
            </a:lvl4pPr>
            <a:lvl5pPr marL="0" marR="0" lvl="4" indent="0" algn="ctr" rtl="0">
              <a:spcBef>
                <a:spcPts val="0"/>
              </a:spcBef>
              <a:buNone/>
              <a:defRPr sz="1100" b="0" i="0" u="none" strike="noStrike" cap="none">
                <a:solidFill>
                  <a:srgbClr val="FFFFFF"/>
                </a:solidFill>
                <a:latin typeface="Source Sans Pro"/>
                <a:ea typeface="Source Sans Pro"/>
                <a:cs typeface="Source Sans Pro"/>
                <a:sym typeface="Source Sans Pro"/>
              </a:defRPr>
            </a:lvl5pPr>
            <a:lvl6pPr marL="0" marR="0" lvl="5" indent="0" algn="ctr" rtl="0">
              <a:spcBef>
                <a:spcPts val="0"/>
              </a:spcBef>
              <a:buNone/>
              <a:defRPr sz="1100" b="0" i="0" u="none" strike="noStrike" cap="none">
                <a:solidFill>
                  <a:srgbClr val="FFFFFF"/>
                </a:solidFill>
                <a:latin typeface="Source Sans Pro"/>
                <a:ea typeface="Source Sans Pro"/>
                <a:cs typeface="Source Sans Pro"/>
                <a:sym typeface="Source Sans Pro"/>
              </a:defRPr>
            </a:lvl6pPr>
            <a:lvl7pPr marL="0" marR="0" lvl="6" indent="0" algn="ctr" rtl="0">
              <a:spcBef>
                <a:spcPts val="0"/>
              </a:spcBef>
              <a:buNone/>
              <a:defRPr sz="1100" b="0" i="0" u="none" strike="noStrike" cap="none">
                <a:solidFill>
                  <a:srgbClr val="FFFFFF"/>
                </a:solidFill>
                <a:latin typeface="Source Sans Pro"/>
                <a:ea typeface="Source Sans Pro"/>
                <a:cs typeface="Source Sans Pro"/>
                <a:sym typeface="Source Sans Pro"/>
              </a:defRPr>
            </a:lvl7pPr>
            <a:lvl8pPr marL="0" marR="0" lvl="7" indent="0" algn="ctr" rtl="0">
              <a:spcBef>
                <a:spcPts val="0"/>
              </a:spcBef>
              <a:buNone/>
              <a:defRPr sz="1100" b="0" i="0" u="none" strike="noStrike" cap="none">
                <a:solidFill>
                  <a:srgbClr val="FFFFFF"/>
                </a:solidFill>
                <a:latin typeface="Source Sans Pro"/>
                <a:ea typeface="Source Sans Pro"/>
                <a:cs typeface="Source Sans Pro"/>
                <a:sym typeface="Source Sans Pro"/>
              </a:defRPr>
            </a:lvl8pPr>
            <a:lvl9pPr marL="0" marR="0" lvl="8" indent="0" algn="ctr" rtl="0">
              <a:spcBef>
                <a:spcPts val="0"/>
              </a:spcBef>
              <a:buNone/>
              <a:defRPr sz="1100" b="0" i="0" u="none" strike="noStrike" cap="none">
                <a:solidFill>
                  <a:srgbClr val="FFFFFF"/>
                </a:solidFill>
                <a:latin typeface="Source Sans Pro"/>
                <a:ea typeface="Source Sans Pro"/>
                <a:cs typeface="Source Sans Pro"/>
                <a:sym typeface="Source Sans Pro"/>
              </a:defRPr>
            </a:lvl9pPr>
          </a:lstStyle>
          <a:p>
            <a:pPr marL="0" lvl="0" indent="0" algn="ctr" rtl="0">
              <a:spcBef>
                <a:spcPts val="0"/>
              </a:spcBef>
              <a:spcAft>
                <a:spcPts val="0"/>
              </a:spcAft>
              <a:buNone/>
            </a:pPr>
            <a:fld id="{00000000-1234-1234-1234-123412341234}" type="slidenum">
              <a:rPr lang="en"/>
              <a:t>‹#›</a:t>
            </a:fld>
            <a:endParaRPr/>
          </a:p>
        </p:txBody>
      </p:sp>
      <p:sp>
        <p:nvSpPr>
          <p:cNvPr id="70" name="Google Shape;70;p9"/>
          <p:cNvSpPr txBox="1">
            <a:spLocks noGrp="1"/>
          </p:cNvSpPr>
          <p:nvPr>
            <p:ph type="title"/>
          </p:nvPr>
        </p:nvSpPr>
        <p:spPr>
          <a:xfrm>
            <a:off x="7159752" y="342900"/>
            <a:ext cx="1675800" cy="12549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2000"/>
              <a:buFont typeface="Source Sans Pro"/>
              <a:buNone/>
              <a:defRPr sz="2000" b="0" i="0" u="none" strike="noStrike" cap="none">
                <a:solidFill>
                  <a:schemeClr val="lt1"/>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bg>
      <p:bgPr>
        <a:solidFill>
          <a:schemeClr val="dk2"/>
        </a:solidFill>
        <a:effectLst/>
      </p:bgPr>
    </p:bg>
    <p:spTree>
      <p:nvGrpSpPr>
        <p:cNvPr id="1" name="Shape 71"/>
        <p:cNvGrpSpPr/>
        <p:nvPr/>
      </p:nvGrpSpPr>
      <p:grpSpPr>
        <a:xfrm>
          <a:off x="0" y="0"/>
          <a:ext cx="0" cy="0"/>
          <a:chOff x="0" y="0"/>
          <a:chExt cx="0" cy="0"/>
        </a:xfrm>
      </p:grpSpPr>
      <p:sp>
        <p:nvSpPr>
          <p:cNvPr id="72" name="Google Shape;72;p10"/>
          <p:cNvSpPr/>
          <p:nvPr/>
        </p:nvSpPr>
        <p:spPr>
          <a:xfrm>
            <a:off x="0" y="0"/>
            <a:ext cx="9144000" cy="51435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sp>
        <p:nvSpPr>
          <p:cNvPr id="73" name="Google Shape;73;p10"/>
          <p:cNvSpPr/>
          <p:nvPr/>
        </p:nvSpPr>
        <p:spPr>
          <a:xfrm>
            <a:off x="7010400" y="113157"/>
            <a:ext cx="1981200" cy="49173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sp>
        <p:nvSpPr>
          <p:cNvPr id="74" name="Google Shape;74;p10"/>
          <p:cNvSpPr>
            <a:spLocks noGrp="1"/>
          </p:cNvSpPr>
          <p:nvPr>
            <p:ph type="pic" idx="2"/>
          </p:nvPr>
        </p:nvSpPr>
        <p:spPr>
          <a:xfrm>
            <a:off x="152400" y="114300"/>
            <a:ext cx="6705600" cy="4914900"/>
          </a:xfrm>
          <a:prstGeom prst="rect">
            <a:avLst/>
          </a:prstGeom>
          <a:noFill/>
          <a:ln>
            <a:noFill/>
          </a:ln>
        </p:spPr>
        <p:txBody>
          <a:bodyPr spcFirstLastPara="1" wrap="square" lIns="91425" tIns="45700" rIns="91425" bIns="45700" anchor="ctr" anchorCtr="0"/>
          <a:lstStyle>
            <a:lvl1pPr marR="0" lvl="0" algn="ctr" rtl="0">
              <a:spcBef>
                <a:spcPts val="640"/>
              </a:spcBef>
              <a:spcAft>
                <a:spcPts val="0"/>
              </a:spcAft>
              <a:buClr>
                <a:schemeClr val="accent1"/>
              </a:buClr>
              <a:buSzPts val="3200"/>
              <a:buFont typeface="Noto Sans Symbols"/>
              <a:buNone/>
              <a:defRPr sz="3200" b="0" i="0" u="none" strike="noStrike" cap="none">
                <a:solidFill>
                  <a:schemeClr val="lt2"/>
                </a:solidFill>
                <a:latin typeface="Source Sans Pro"/>
                <a:ea typeface="Source Sans Pro"/>
                <a:cs typeface="Source Sans Pro"/>
                <a:sym typeface="Source Sans Pro"/>
              </a:defRPr>
            </a:lvl1pPr>
            <a:lvl2pPr marR="0" lvl="1" algn="l" rtl="0">
              <a:spcBef>
                <a:spcPts val="560"/>
              </a:spcBef>
              <a:spcAft>
                <a:spcPts val="0"/>
              </a:spcAft>
              <a:buClr>
                <a:schemeClr val="accent2"/>
              </a:buClr>
              <a:buSzPts val="2800"/>
              <a:buFont typeface="Noto Sans Symbols"/>
              <a:buNone/>
              <a:defRPr sz="2800" b="0" i="0" u="none" strike="noStrike" cap="none">
                <a:solidFill>
                  <a:schemeClr val="lt2"/>
                </a:solidFill>
                <a:latin typeface="Source Sans Pro"/>
                <a:ea typeface="Source Sans Pro"/>
                <a:cs typeface="Source Sans Pro"/>
                <a:sym typeface="Source Sans Pro"/>
              </a:defRPr>
            </a:lvl2pPr>
            <a:lvl3pPr marR="0" lvl="2" algn="l" rtl="0">
              <a:spcBef>
                <a:spcPts val="480"/>
              </a:spcBef>
              <a:spcAft>
                <a:spcPts val="0"/>
              </a:spcAft>
              <a:buClr>
                <a:schemeClr val="accent3"/>
              </a:buClr>
              <a:buSzPts val="2400"/>
              <a:buFont typeface="Noto Sans Symbols"/>
              <a:buNone/>
              <a:defRPr sz="2400" b="0" i="0" u="none" strike="noStrike" cap="none">
                <a:solidFill>
                  <a:schemeClr val="lt2"/>
                </a:solidFill>
                <a:latin typeface="Source Sans Pro"/>
                <a:ea typeface="Source Sans Pro"/>
                <a:cs typeface="Source Sans Pro"/>
                <a:sym typeface="Source Sans Pro"/>
              </a:defRPr>
            </a:lvl3pPr>
            <a:lvl4pPr marR="0" lvl="3" algn="l" rtl="0">
              <a:spcBef>
                <a:spcPts val="400"/>
              </a:spcBef>
              <a:spcAft>
                <a:spcPts val="0"/>
              </a:spcAft>
              <a:buClr>
                <a:schemeClr val="accent4"/>
              </a:buClr>
              <a:buSzPts val="2000"/>
              <a:buFont typeface="Noto Sans Symbols"/>
              <a:buNone/>
              <a:defRPr sz="2000" b="0" i="0" u="none" strike="noStrike" cap="none">
                <a:solidFill>
                  <a:schemeClr val="lt2"/>
                </a:solidFill>
                <a:latin typeface="Source Sans Pro"/>
                <a:ea typeface="Source Sans Pro"/>
                <a:cs typeface="Source Sans Pro"/>
                <a:sym typeface="Source Sans Pro"/>
              </a:defRPr>
            </a:lvl4pPr>
            <a:lvl5pPr marR="0" lvl="4" algn="l" rtl="0">
              <a:spcBef>
                <a:spcPts val="400"/>
              </a:spcBef>
              <a:spcAft>
                <a:spcPts val="0"/>
              </a:spcAft>
              <a:buClr>
                <a:schemeClr val="accent6"/>
              </a:buClr>
              <a:buSzPts val="2000"/>
              <a:buFont typeface="Noto Sans Symbols"/>
              <a:buNone/>
              <a:defRPr sz="2000" b="0" i="0" u="none" strike="noStrike" cap="none">
                <a:solidFill>
                  <a:schemeClr val="lt2"/>
                </a:solidFill>
                <a:latin typeface="Source Sans Pro"/>
                <a:ea typeface="Source Sans Pro"/>
                <a:cs typeface="Source Sans Pro"/>
                <a:sym typeface="Source Sans Pro"/>
              </a:defRPr>
            </a:lvl5pPr>
            <a:lvl6pPr marR="0" lvl="5" algn="l" rtl="0">
              <a:spcBef>
                <a:spcPts val="400"/>
              </a:spcBef>
              <a:spcAft>
                <a:spcPts val="0"/>
              </a:spcAft>
              <a:buClr>
                <a:schemeClr val="accent1"/>
              </a:buClr>
              <a:buSzPts val="2000"/>
              <a:buFont typeface="Noto Sans Symbols"/>
              <a:buNone/>
              <a:defRPr sz="2000" b="0" i="0" u="none" strike="noStrike" cap="none">
                <a:solidFill>
                  <a:schemeClr val="lt2"/>
                </a:solidFill>
                <a:latin typeface="Source Sans Pro"/>
                <a:ea typeface="Source Sans Pro"/>
                <a:cs typeface="Source Sans Pro"/>
                <a:sym typeface="Source Sans Pro"/>
              </a:defRPr>
            </a:lvl6pPr>
            <a:lvl7pPr marR="0" lvl="6" algn="l" rtl="0">
              <a:spcBef>
                <a:spcPts val="400"/>
              </a:spcBef>
              <a:spcAft>
                <a:spcPts val="0"/>
              </a:spcAft>
              <a:buClr>
                <a:schemeClr val="accent2"/>
              </a:buClr>
              <a:buSzPts val="2000"/>
              <a:buFont typeface="Noto Sans Symbols"/>
              <a:buNone/>
              <a:defRPr sz="2000" b="0" i="0" u="none" strike="noStrike" cap="none">
                <a:solidFill>
                  <a:schemeClr val="lt2"/>
                </a:solidFill>
                <a:latin typeface="Source Sans Pro"/>
                <a:ea typeface="Source Sans Pro"/>
                <a:cs typeface="Source Sans Pro"/>
                <a:sym typeface="Source Sans Pro"/>
              </a:defRPr>
            </a:lvl7pPr>
            <a:lvl8pPr marR="0" lvl="7" algn="l" rtl="0">
              <a:spcBef>
                <a:spcPts val="400"/>
              </a:spcBef>
              <a:spcAft>
                <a:spcPts val="0"/>
              </a:spcAft>
              <a:buClr>
                <a:schemeClr val="accent3"/>
              </a:buClr>
              <a:buSzPts val="2000"/>
              <a:buFont typeface="Noto Sans Symbols"/>
              <a:buNone/>
              <a:defRPr sz="2000" b="0" i="0" u="none" strike="noStrike" cap="none">
                <a:solidFill>
                  <a:schemeClr val="lt2"/>
                </a:solidFill>
                <a:latin typeface="Source Sans Pro"/>
                <a:ea typeface="Source Sans Pro"/>
                <a:cs typeface="Source Sans Pro"/>
                <a:sym typeface="Source Sans Pro"/>
              </a:defRPr>
            </a:lvl8pPr>
            <a:lvl9pPr marR="0" lvl="8" algn="l" rtl="0">
              <a:spcBef>
                <a:spcPts val="400"/>
              </a:spcBef>
              <a:spcAft>
                <a:spcPts val="0"/>
              </a:spcAft>
              <a:buClr>
                <a:schemeClr val="accent5"/>
              </a:buClr>
              <a:buSzPts val="2000"/>
              <a:buFont typeface="Noto Sans Symbols"/>
              <a:buNone/>
              <a:defRPr sz="2000" b="0" i="0" u="none" strike="noStrike" cap="none">
                <a:solidFill>
                  <a:schemeClr val="lt2"/>
                </a:solidFill>
                <a:latin typeface="Source Sans Pro"/>
                <a:ea typeface="Source Sans Pro"/>
                <a:cs typeface="Source Sans Pro"/>
                <a:sym typeface="Source Sans Pro"/>
              </a:defRPr>
            </a:lvl9pPr>
          </a:lstStyle>
          <a:p>
            <a:endParaRPr/>
          </a:p>
        </p:txBody>
      </p:sp>
      <p:sp>
        <p:nvSpPr>
          <p:cNvPr id="75" name="Google Shape;75;p10"/>
          <p:cNvSpPr txBox="1">
            <a:spLocks noGrp="1"/>
          </p:cNvSpPr>
          <p:nvPr>
            <p:ph type="body" idx="1"/>
          </p:nvPr>
        </p:nvSpPr>
        <p:spPr>
          <a:xfrm>
            <a:off x="7162800" y="1600200"/>
            <a:ext cx="1676400" cy="2228700"/>
          </a:xfrm>
          <a:prstGeom prst="rect">
            <a:avLst/>
          </a:prstGeom>
          <a:noFill/>
          <a:ln>
            <a:noFill/>
          </a:ln>
        </p:spPr>
        <p:txBody>
          <a:bodyPr spcFirstLastPara="1" wrap="square" lIns="91425" tIns="0" rIns="91425" bIns="45700" anchor="t" anchorCtr="0"/>
          <a:lstStyle>
            <a:lvl1pPr marL="457200" marR="0" lvl="0" indent="-228600" algn="l" rtl="0">
              <a:spcBef>
                <a:spcPts val="280"/>
              </a:spcBef>
              <a:spcAft>
                <a:spcPts val="0"/>
              </a:spcAft>
              <a:buClr>
                <a:schemeClr val="accent1"/>
              </a:buClr>
              <a:buSzPts val="1400"/>
              <a:buFont typeface="Noto Sans Symbols"/>
              <a:buNone/>
              <a:defRPr sz="1400" b="0" i="0" u="none" strike="noStrike" cap="none">
                <a:solidFill>
                  <a:schemeClr val="lt1"/>
                </a:solidFill>
                <a:latin typeface="Source Sans Pro"/>
                <a:ea typeface="Source Sans Pro"/>
                <a:cs typeface="Source Sans Pro"/>
                <a:sym typeface="Source Sans Pro"/>
              </a:defRPr>
            </a:lvl1pPr>
            <a:lvl2pPr marL="914400" marR="0" lvl="1" indent="-228600" algn="l" rtl="0">
              <a:spcBef>
                <a:spcPts val="240"/>
              </a:spcBef>
              <a:spcAft>
                <a:spcPts val="0"/>
              </a:spcAft>
              <a:buClr>
                <a:schemeClr val="accent2"/>
              </a:buClr>
              <a:buSzPts val="1200"/>
              <a:buFont typeface="Noto Sans Symbols"/>
              <a:buNone/>
              <a:defRPr sz="1200" b="0" i="0" u="none" strike="noStrike" cap="none">
                <a:solidFill>
                  <a:schemeClr val="lt2"/>
                </a:solidFill>
                <a:latin typeface="Source Sans Pro"/>
                <a:ea typeface="Source Sans Pro"/>
                <a:cs typeface="Source Sans Pro"/>
                <a:sym typeface="Source Sans Pro"/>
              </a:defRPr>
            </a:lvl2pPr>
            <a:lvl3pPr marL="1371600" marR="0" lvl="2" indent="-228600" algn="l" rtl="0">
              <a:spcBef>
                <a:spcPts val="200"/>
              </a:spcBef>
              <a:spcAft>
                <a:spcPts val="0"/>
              </a:spcAft>
              <a:buClr>
                <a:schemeClr val="accent3"/>
              </a:buClr>
              <a:buSzPts val="1000"/>
              <a:buFont typeface="Noto Sans Symbols"/>
              <a:buNone/>
              <a:defRPr sz="1000" b="0" i="0" u="none" strike="noStrike" cap="none">
                <a:solidFill>
                  <a:schemeClr val="lt2"/>
                </a:solidFill>
                <a:latin typeface="Source Sans Pro"/>
                <a:ea typeface="Source Sans Pro"/>
                <a:cs typeface="Source Sans Pro"/>
                <a:sym typeface="Source Sans Pro"/>
              </a:defRPr>
            </a:lvl3pPr>
            <a:lvl4pPr marL="1828800" marR="0" lvl="3" indent="-228600" algn="l" rtl="0">
              <a:spcBef>
                <a:spcPts val="180"/>
              </a:spcBef>
              <a:spcAft>
                <a:spcPts val="0"/>
              </a:spcAft>
              <a:buClr>
                <a:schemeClr val="accent4"/>
              </a:buClr>
              <a:buSzPts val="900"/>
              <a:buFont typeface="Noto Sans Symbols"/>
              <a:buNone/>
              <a:defRPr sz="900" b="0" i="0" u="none" strike="noStrike" cap="none">
                <a:solidFill>
                  <a:schemeClr val="lt2"/>
                </a:solidFill>
                <a:latin typeface="Source Sans Pro"/>
                <a:ea typeface="Source Sans Pro"/>
                <a:cs typeface="Source Sans Pro"/>
                <a:sym typeface="Source Sans Pro"/>
              </a:defRPr>
            </a:lvl4pPr>
            <a:lvl5pPr marL="2286000" marR="0" lvl="4" indent="-228600" algn="l" rtl="0">
              <a:spcBef>
                <a:spcPts val="180"/>
              </a:spcBef>
              <a:spcAft>
                <a:spcPts val="0"/>
              </a:spcAft>
              <a:buClr>
                <a:schemeClr val="accent6"/>
              </a:buClr>
              <a:buSzPts val="900"/>
              <a:buFont typeface="Noto Sans Symbols"/>
              <a:buNone/>
              <a:defRPr sz="900" b="0" i="0" u="none" strike="noStrike" cap="none">
                <a:solidFill>
                  <a:schemeClr val="lt2"/>
                </a:solidFill>
                <a:latin typeface="Source Sans Pro"/>
                <a:ea typeface="Source Sans Pro"/>
                <a:cs typeface="Source Sans Pro"/>
                <a:sym typeface="Source Sans Pro"/>
              </a:defRPr>
            </a:lvl5pPr>
            <a:lvl6pPr marL="2743200" marR="0" lvl="5" indent="-228600" algn="l" rtl="0">
              <a:spcBef>
                <a:spcPts val="180"/>
              </a:spcBef>
              <a:spcAft>
                <a:spcPts val="0"/>
              </a:spcAft>
              <a:buClr>
                <a:schemeClr val="accent1"/>
              </a:buClr>
              <a:buSzPts val="900"/>
              <a:buFont typeface="Noto Sans Symbols"/>
              <a:buNone/>
              <a:defRPr sz="900" b="0" i="0" u="none" strike="noStrike" cap="none">
                <a:solidFill>
                  <a:schemeClr val="lt2"/>
                </a:solidFill>
                <a:latin typeface="Source Sans Pro"/>
                <a:ea typeface="Source Sans Pro"/>
                <a:cs typeface="Source Sans Pro"/>
                <a:sym typeface="Source Sans Pro"/>
              </a:defRPr>
            </a:lvl6pPr>
            <a:lvl7pPr marL="3200400" marR="0" lvl="6" indent="-228600" algn="l" rtl="0">
              <a:spcBef>
                <a:spcPts val="180"/>
              </a:spcBef>
              <a:spcAft>
                <a:spcPts val="0"/>
              </a:spcAft>
              <a:buClr>
                <a:schemeClr val="accent2"/>
              </a:buClr>
              <a:buSzPts val="900"/>
              <a:buFont typeface="Noto Sans Symbols"/>
              <a:buNone/>
              <a:defRPr sz="900" b="0" i="0" u="none" strike="noStrike" cap="none">
                <a:solidFill>
                  <a:schemeClr val="lt2"/>
                </a:solidFill>
                <a:latin typeface="Source Sans Pro"/>
                <a:ea typeface="Source Sans Pro"/>
                <a:cs typeface="Source Sans Pro"/>
                <a:sym typeface="Source Sans Pro"/>
              </a:defRPr>
            </a:lvl7pPr>
            <a:lvl8pPr marL="3657600" marR="0" lvl="7" indent="-228600" algn="l" rtl="0">
              <a:spcBef>
                <a:spcPts val="180"/>
              </a:spcBef>
              <a:spcAft>
                <a:spcPts val="0"/>
              </a:spcAft>
              <a:buClr>
                <a:schemeClr val="accent3"/>
              </a:buClr>
              <a:buSzPts val="900"/>
              <a:buFont typeface="Noto Sans Symbols"/>
              <a:buNone/>
              <a:defRPr sz="900" b="0" i="0" u="none" strike="noStrike" cap="none">
                <a:solidFill>
                  <a:schemeClr val="lt2"/>
                </a:solidFill>
                <a:latin typeface="Source Sans Pro"/>
                <a:ea typeface="Source Sans Pro"/>
                <a:cs typeface="Source Sans Pro"/>
                <a:sym typeface="Source Sans Pro"/>
              </a:defRPr>
            </a:lvl8pPr>
            <a:lvl9pPr marL="4114800" marR="0" lvl="8" indent="-228600" algn="l" rtl="0">
              <a:spcBef>
                <a:spcPts val="180"/>
              </a:spcBef>
              <a:spcAft>
                <a:spcPts val="0"/>
              </a:spcAft>
              <a:buClr>
                <a:schemeClr val="accent5"/>
              </a:buClr>
              <a:buSzPts val="900"/>
              <a:buFont typeface="Noto Sans Symbols"/>
              <a:buNone/>
              <a:defRPr sz="900" b="0" i="0" u="none" strike="noStrike" cap="none">
                <a:solidFill>
                  <a:schemeClr val="lt2"/>
                </a:solidFill>
                <a:latin typeface="Source Sans Pro"/>
                <a:ea typeface="Source Sans Pro"/>
                <a:cs typeface="Source Sans Pro"/>
                <a:sym typeface="Source Sans Pro"/>
              </a:defRPr>
            </a:lvl9pPr>
          </a:lstStyle>
          <a:p>
            <a:endParaRPr/>
          </a:p>
        </p:txBody>
      </p:sp>
      <p:sp>
        <p:nvSpPr>
          <p:cNvPr id="76" name="Google Shape;76;p10"/>
          <p:cNvSpPr txBox="1">
            <a:spLocks noGrp="1"/>
          </p:cNvSpPr>
          <p:nvPr>
            <p:ph type="dt" idx="10"/>
          </p:nvPr>
        </p:nvSpPr>
        <p:spPr>
          <a:xfrm>
            <a:off x="370888" y="4767263"/>
            <a:ext cx="2133600" cy="2058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100" b="0" i="0" u="none" strike="noStrike" cap="none">
                <a:solidFill>
                  <a:schemeClr val="lt2"/>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lt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lt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lt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lt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lt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lt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lt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lt1"/>
                </a:solidFill>
                <a:latin typeface="Source Sans Pro"/>
                <a:ea typeface="Source Sans Pro"/>
                <a:cs typeface="Source Sans Pro"/>
                <a:sym typeface="Source Sans Pro"/>
              </a:defRPr>
            </a:lvl9pPr>
          </a:lstStyle>
          <a:p>
            <a:endParaRPr/>
          </a:p>
        </p:txBody>
      </p:sp>
      <p:sp>
        <p:nvSpPr>
          <p:cNvPr id="77" name="Google Shape;77;p10"/>
          <p:cNvSpPr txBox="1">
            <a:spLocks noGrp="1"/>
          </p:cNvSpPr>
          <p:nvPr>
            <p:ph type="ftr" idx="11"/>
          </p:nvPr>
        </p:nvSpPr>
        <p:spPr>
          <a:xfrm>
            <a:off x="3048000" y="4767263"/>
            <a:ext cx="3352800" cy="2058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100" b="0" i="0" u="none" strike="noStrike" cap="none">
                <a:solidFill>
                  <a:schemeClr val="lt2"/>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lt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lt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lt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lt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lt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lt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lt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lt1"/>
                </a:solidFill>
                <a:latin typeface="Source Sans Pro"/>
                <a:ea typeface="Source Sans Pro"/>
                <a:cs typeface="Source Sans Pro"/>
                <a:sym typeface="Source Sans Pro"/>
              </a:defRPr>
            </a:lvl9pPr>
          </a:lstStyle>
          <a:p>
            <a:endParaRPr/>
          </a:p>
        </p:txBody>
      </p:sp>
      <p:sp>
        <p:nvSpPr>
          <p:cNvPr id="78" name="Google Shape;78;p10"/>
          <p:cNvSpPr txBox="1">
            <a:spLocks noGrp="1"/>
          </p:cNvSpPr>
          <p:nvPr>
            <p:ph type="sldNum" idx="12"/>
          </p:nvPr>
        </p:nvSpPr>
        <p:spPr>
          <a:xfrm>
            <a:off x="8234680" y="4766310"/>
            <a:ext cx="582900" cy="2058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100" b="0" i="0" u="none" strike="noStrike" cap="none">
                <a:solidFill>
                  <a:schemeClr val="lt2"/>
                </a:solidFill>
                <a:latin typeface="Source Sans Pro"/>
                <a:ea typeface="Source Sans Pro"/>
                <a:cs typeface="Source Sans Pro"/>
                <a:sym typeface="Source Sans Pro"/>
              </a:defRPr>
            </a:lvl1pPr>
            <a:lvl2pPr marL="0" marR="0" lvl="1" indent="0" algn="ctr" rtl="0">
              <a:spcBef>
                <a:spcPts val="0"/>
              </a:spcBef>
              <a:buNone/>
              <a:defRPr sz="1100" b="0" i="0" u="none" strike="noStrike" cap="none">
                <a:solidFill>
                  <a:schemeClr val="lt2"/>
                </a:solidFill>
                <a:latin typeface="Source Sans Pro"/>
                <a:ea typeface="Source Sans Pro"/>
                <a:cs typeface="Source Sans Pro"/>
                <a:sym typeface="Source Sans Pro"/>
              </a:defRPr>
            </a:lvl2pPr>
            <a:lvl3pPr marL="0" marR="0" lvl="2" indent="0" algn="ctr" rtl="0">
              <a:spcBef>
                <a:spcPts val="0"/>
              </a:spcBef>
              <a:buNone/>
              <a:defRPr sz="1100" b="0" i="0" u="none" strike="noStrike" cap="none">
                <a:solidFill>
                  <a:schemeClr val="lt2"/>
                </a:solidFill>
                <a:latin typeface="Source Sans Pro"/>
                <a:ea typeface="Source Sans Pro"/>
                <a:cs typeface="Source Sans Pro"/>
                <a:sym typeface="Source Sans Pro"/>
              </a:defRPr>
            </a:lvl3pPr>
            <a:lvl4pPr marL="0" marR="0" lvl="3" indent="0" algn="ctr" rtl="0">
              <a:spcBef>
                <a:spcPts val="0"/>
              </a:spcBef>
              <a:buNone/>
              <a:defRPr sz="1100" b="0" i="0" u="none" strike="noStrike" cap="none">
                <a:solidFill>
                  <a:schemeClr val="lt2"/>
                </a:solidFill>
                <a:latin typeface="Source Sans Pro"/>
                <a:ea typeface="Source Sans Pro"/>
                <a:cs typeface="Source Sans Pro"/>
                <a:sym typeface="Source Sans Pro"/>
              </a:defRPr>
            </a:lvl4pPr>
            <a:lvl5pPr marL="0" marR="0" lvl="4" indent="0" algn="ctr" rtl="0">
              <a:spcBef>
                <a:spcPts val="0"/>
              </a:spcBef>
              <a:buNone/>
              <a:defRPr sz="1100" b="0" i="0" u="none" strike="noStrike" cap="none">
                <a:solidFill>
                  <a:schemeClr val="lt2"/>
                </a:solidFill>
                <a:latin typeface="Source Sans Pro"/>
                <a:ea typeface="Source Sans Pro"/>
                <a:cs typeface="Source Sans Pro"/>
                <a:sym typeface="Source Sans Pro"/>
              </a:defRPr>
            </a:lvl5pPr>
            <a:lvl6pPr marL="0" marR="0" lvl="5" indent="0" algn="ctr" rtl="0">
              <a:spcBef>
                <a:spcPts val="0"/>
              </a:spcBef>
              <a:buNone/>
              <a:defRPr sz="1100" b="0" i="0" u="none" strike="noStrike" cap="none">
                <a:solidFill>
                  <a:schemeClr val="lt2"/>
                </a:solidFill>
                <a:latin typeface="Source Sans Pro"/>
                <a:ea typeface="Source Sans Pro"/>
                <a:cs typeface="Source Sans Pro"/>
                <a:sym typeface="Source Sans Pro"/>
              </a:defRPr>
            </a:lvl6pPr>
            <a:lvl7pPr marL="0" marR="0" lvl="6" indent="0" algn="ctr" rtl="0">
              <a:spcBef>
                <a:spcPts val="0"/>
              </a:spcBef>
              <a:buNone/>
              <a:defRPr sz="1100" b="0" i="0" u="none" strike="noStrike" cap="none">
                <a:solidFill>
                  <a:schemeClr val="lt2"/>
                </a:solidFill>
                <a:latin typeface="Source Sans Pro"/>
                <a:ea typeface="Source Sans Pro"/>
                <a:cs typeface="Source Sans Pro"/>
                <a:sym typeface="Source Sans Pro"/>
              </a:defRPr>
            </a:lvl7pPr>
            <a:lvl8pPr marL="0" marR="0" lvl="7" indent="0" algn="ctr" rtl="0">
              <a:spcBef>
                <a:spcPts val="0"/>
              </a:spcBef>
              <a:buNone/>
              <a:defRPr sz="1100" b="0" i="0" u="none" strike="noStrike" cap="none">
                <a:solidFill>
                  <a:schemeClr val="lt2"/>
                </a:solidFill>
                <a:latin typeface="Source Sans Pro"/>
                <a:ea typeface="Source Sans Pro"/>
                <a:cs typeface="Source Sans Pro"/>
                <a:sym typeface="Source Sans Pro"/>
              </a:defRPr>
            </a:lvl8pPr>
            <a:lvl9pPr marL="0" marR="0" lvl="8" indent="0" algn="ctr" rtl="0">
              <a:spcBef>
                <a:spcPts val="0"/>
              </a:spcBef>
              <a:buNone/>
              <a:defRPr sz="1100" b="0" i="0" u="none" strike="noStrike" cap="none">
                <a:solidFill>
                  <a:schemeClr val="lt2"/>
                </a:solidFill>
                <a:latin typeface="Source Sans Pro"/>
                <a:ea typeface="Source Sans Pro"/>
                <a:cs typeface="Source Sans Pro"/>
                <a:sym typeface="Source Sans Pro"/>
              </a:defRPr>
            </a:lvl9pPr>
          </a:lstStyle>
          <a:p>
            <a:pPr marL="0" lvl="0" indent="0" algn="ctr" rtl="0">
              <a:spcBef>
                <a:spcPts val="0"/>
              </a:spcBef>
              <a:spcAft>
                <a:spcPts val="0"/>
              </a:spcAft>
              <a:buNone/>
            </a:pPr>
            <a:fld id="{00000000-1234-1234-1234-123412341234}" type="slidenum">
              <a:rPr lang="en"/>
              <a:t>‹#›</a:t>
            </a:fld>
            <a:endParaRPr/>
          </a:p>
        </p:txBody>
      </p:sp>
      <p:sp>
        <p:nvSpPr>
          <p:cNvPr id="79" name="Google Shape;79;p10"/>
          <p:cNvSpPr txBox="1">
            <a:spLocks noGrp="1"/>
          </p:cNvSpPr>
          <p:nvPr>
            <p:ph type="title"/>
          </p:nvPr>
        </p:nvSpPr>
        <p:spPr>
          <a:xfrm>
            <a:off x="7162800" y="345186"/>
            <a:ext cx="1676400" cy="12549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2"/>
              </a:buClr>
              <a:buSzPts val="2000"/>
              <a:buFont typeface="Source Sans Pro"/>
              <a:buNone/>
              <a:defRPr sz="2000" b="0" i="0" u="none" strike="noStrike" cap="none">
                <a:solidFill>
                  <a:schemeClr val="lt2"/>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152400" y="1226228"/>
            <a:ext cx="8831700" cy="37842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sp>
        <p:nvSpPr>
          <p:cNvPr id="7" name="Google Shape;7;p1"/>
          <p:cNvSpPr/>
          <p:nvPr/>
        </p:nvSpPr>
        <p:spPr>
          <a:xfrm>
            <a:off x="152399" y="114300"/>
            <a:ext cx="8814000" cy="10098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sp>
        <p:nvSpPr>
          <p:cNvPr id="8" name="Google Shape;8;p1"/>
          <p:cNvSpPr txBox="1">
            <a:spLocks noGrp="1"/>
          </p:cNvSpPr>
          <p:nvPr>
            <p:ph type="title"/>
          </p:nvPr>
        </p:nvSpPr>
        <p:spPr>
          <a:xfrm>
            <a:off x="381000" y="266885"/>
            <a:ext cx="8381400" cy="7908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lt1"/>
              </a:buClr>
              <a:buSzPts val="3200"/>
              <a:buFont typeface="Source Sans Pro"/>
              <a:buNone/>
              <a:defRPr sz="3200" b="0" i="0" u="none" strike="noStrike" cap="none">
                <a:solidFill>
                  <a:schemeClr val="lt1"/>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 name="Google Shape;9;p1"/>
          <p:cNvSpPr txBox="1">
            <a:spLocks noGrp="1"/>
          </p:cNvSpPr>
          <p:nvPr>
            <p:ph type="body" idx="1"/>
          </p:nvPr>
        </p:nvSpPr>
        <p:spPr>
          <a:xfrm>
            <a:off x="380999" y="1289303"/>
            <a:ext cx="8407800" cy="3305700"/>
          </a:xfrm>
          <a:prstGeom prst="rect">
            <a:avLst/>
          </a:prstGeom>
          <a:noFill/>
          <a:ln>
            <a:noFill/>
          </a:ln>
        </p:spPr>
        <p:txBody>
          <a:bodyPr spcFirstLastPara="1" wrap="square" lIns="91425" tIns="45700" rIns="91425" bIns="45700" anchor="t" anchorCtr="0"/>
          <a:lstStyle>
            <a:lvl1pPr marL="457200" marR="0" lvl="0" indent="-355600" algn="l" rtl="0">
              <a:spcBef>
                <a:spcPts val="400"/>
              </a:spcBef>
              <a:spcAft>
                <a:spcPts val="0"/>
              </a:spcAft>
              <a:buClr>
                <a:schemeClr val="accent1"/>
              </a:buClr>
              <a:buSzPts val="2000"/>
              <a:buFont typeface="Noto Sans Symbols"/>
              <a:buChar char="◼"/>
              <a:defRPr sz="2000" b="0" i="0" u="none" strike="noStrike" cap="none">
                <a:solidFill>
                  <a:schemeClr val="dk2"/>
                </a:solidFill>
                <a:latin typeface="Source Sans Pro"/>
                <a:ea typeface="Source Sans Pro"/>
                <a:cs typeface="Source Sans Pro"/>
                <a:sym typeface="Source Sans Pro"/>
              </a:defRPr>
            </a:lvl1pPr>
            <a:lvl2pPr marL="914400" marR="0" lvl="1" indent="-342900" algn="l" rtl="0">
              <a:spcBef>
                <a:spcPts val="360"/>
              </a:spcBef>
              <a:spcAft>
                <a:spcPts val="0"/>
              </a:spcAft>
              <a:buClr>
                <a:schemeClr val="accent2"/>
              </a:buClr>
              <a:buSzPts val="1800"/>
              <a:buFont typeface="Noto Sans Symbols"/>
              <a:buChar char="▪"/>
              <a:defRPr sz="1800" b="0" i="0" u="none" strike="noStrike" cap="none">
                <a:solidFill>
                  <a:schemeClr val="dk2"/>
                </a:solidFill>
                <a:latin typeface="Source Sans Pro"/>
                <a:ea typeface="Source Sans Pro"/>
                <a:cs typeface="Source Sans Pro"/>
                <a:sym typeface="Source Sans Pro"/>
              </a:defRPr>
            </a:lvl2pPr>
            <a:lvl3pPr marL="1371600" marR="0" lvl="2" indent="-330200" algn="l" rtl="0">
              <a:spcBef>
                <a:spcPts val="320"/>
              </a:spcBef>
              <a:spcAft>
                <a:spcPts val="0"/>
              </a:spcAft>
              <a:buClr>
                <a:schemeClr val="accent3"/>
              </a:buClr>
              <a:buSzPts val="1600"/>
              <a:buFont typeface="Noto Sans Symbols"/>
              <a:buChar char="▪"/>
              <a:defRPr sz="1600" b="0" i="0" u="none" strike="noStrike" cap="none">
                <a:solidFill>
                  <a:schemeClr val="dk2"/>
                </a:solidFill>
                <a:latin typeface="Source Sans Pro"/>
                <a:ea typeface="Source Sans Pro"/>
                <a:cs typeface="Source Sans Pro"/>
                <a:sym typeface="Source Sans Pro"/>
              </a:defRPr>
            </a:lvl3pPr>
            <a:lvl4pPr marL="1828800" marR="0" lvl="3" indent="-317500" algn="l" rtl="0">
              <a:spcBef>
                <a:spcPts val="280"/>
              </a:spcBef>
              <a:spcAft>
                <a:spcPts val="0"/>
              </a:spcAft>
              <a:buClr>
                <a:schemeClr val="accent4"/>
              </a:buClr>
              <a:buSzPts val="1400"/>
              <a:buFont typeface="Noto Sans Symbols"/>
              <a:buChar char="▪"/>
              <a:defRPr sz="1400" b="0" i="0" u="none" strike="noStrike" cap="none">
                <a:solidFill>
                  <a:schemeClr val="dk2"/>
                </a:solidFill>
                <a:latin typeface="Source Sans Pro"/>
                <a:ea typeface="Source Sans Pro"/>
                <a:cs typeface="Source Sans Pro"/>
                <a:sym typeface="Source Sans Pro"/>
              </a:defRPr>
            </a:lvl4pPr>
            <a:lvl5pPr marL="2286000" marR="0" lvl="4" indent="-311150" algn="l" rtl="0">
              <a:spcBef>
                <a:spcPts val="260"/>
              </a:spcBef>
              <a:spcAft>
                <a:spcPts val="0"/>
              </a:spcAft>
              <a:buClr>
                <a:schemeClr val="accent6"/>
              </a:buClr>
              <a:buSzPts val="1300"/>
              <a:buFont typeface="Noto Sans Symbols"/>
              <a:buChar char="▪"/>
              <a:defRPr sz="1300" b="0" i="0" u="none" strike="noStrike" cap="none">
                <a:solidFill>
                  <a:schemeClr val="dk2"/>
                </a:solidFill>
                <a:latin typeface="Source Sans Pro"/>
                <a:ea typeface="Source Sans Pro"/>
                <a:cs typeface="Source Sans Pro"/>
                <a:sym typeface="Source Sans Pro"/>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Source Sans Pro"/>
                <a:ea typeface="Source Sans Pro"/>
                <a:cs typeface="Source Sans Pro"/>
                <a:sym typeface="Source Sans Pro"/>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Source Sans Pro"/>
                <a:ea typeface="Source Sans Pro"/>
                <a:cs typeface="Source Sans Pro"/>
                <a:sym typeface="Source Sans Pro"/>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Source Sans Pro"/>
                <a:ea typeface="Source Sans Pro"/>
                <a:cs typeface="Source Sans Pro"/>
                <a:sym typeface="Source Sans Pro"/>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Source Sans Pro"/>
                <a:ea typeface="Source Sans Pro"/>
                <a:cs typeface="Source Sans Pro"/>
                <a:sym typeface="Source Sans Pro"/>
              </a:defRPr>
            </a:lvl9pPr>
          </a:lstStyle>
          <a:p>
            <a:endParaRPr/>
          </a:p>
        </p:txBody>
      </p:sp>
      <p:sp>
        <p:nvSpPr>
          <p:cNvPr id="10" name="Google Shape;10;p1"/>
          <p:cNvSpPr txBox="1">
            <a:spLocks noGrp="1"/>
          </p:cNvSpPr>
          <p:nvPr>
            <p:ph type="dt" idx="10"/>
          </p:nvPr>
        </p:nvSpPr>
        <p:spPr>
          <a:xfrm>
            <a:off x="370888" y="4767263"/>
            <a:ext cx="2133600" cy="2058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100" b="0" i="0" u="none" strike="noStrike" cap="none">
                <a:solidFill>
                  <a:schemeClr val="dk2"/>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1" name="Google Shape;11;p1"/>
          <p:cNvSpPr txBox="1">
            <a:spLocks noGrp="1"/>
          </p:cNvSpPr>
          <p:nvPr>
            <p:ph type="ftr" idx="11"/>
          </p:nvPr>
        </p:nvSpPr>
        <p:spPr>
          <a:xfrm>
            <a:off x="3048000" y="4767263"/>
            <a:ext cx="3352800" cy="2058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100" b="0" i="0" u="none" strike="noStrike" cap="none">
                <a:solidFill>
                  <a:schemeClr val="dk2"/>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2" name="Google Shape;12;p1"/>
          <p:cNvSpPr txBox="1">
            <a:spLocks noGrp="1"/>
          </p:cNvSpPr>
          <p:nvPr>
            <p:ph type="sldNum" idx="12"/>
          </p:nvPr>
        </p:nvSpPr>
        <p:spPr>
          <a:xfrm>
            <a:off x="8234680" y="4766310"/>
            <a:ext cx="582900" cy="2058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100" b="0" i="0" u="none" strike="noStrike" cap="none">
                <a:solidFill>
                  <a:schemeClr val="dk2"/>
                </a:solidFill>
                <a:latin typeface="Source Sans Pro"/>
                <a:ea typeface="Source Sans Pro"/>
                <a:cs typeface="Source Sans Pro"/>
                <a:sym typeface="Source Sans Pro"/>
              </a:defRPr>
            </a:lvl1pPr>
            <a:lvl2pPr marL="0" marR="0" lvl="1" indent="0" algn="r" rtl="0">
              <a:spcBef>
                <a:spcPts val="0"/>
              </a:spcBef>
              <a:buNone/>
              <a:defRPr sz="1100" b="0" i="0" u="none" strike="noStrike" cap="none">
                <a:solidFill>
                  <a:schemeClr val="dk2"/>
                </a:solidFill>
                <a:latin typeface="Source Sans Pro"/>
                <a:ea typeface="Source Sans Pro"/>
                <a:cs typeface="Source Sans Pro"/>
                <a:sym typeface="Source Sans Pro"/>
              </a:defRPr>
            </a:lvl2pPr>
            <a:lvl3pPr marL="0" marR="0" lvl="2" indent="0" algn="r" rtl="0">
              <a:spcBef>
                <a:spcPts val="0"/>
              </a:spcBef>
              <a:buNone/>
              <a:defRPr sz="1100" b="0" i="0" u="none" strike="noStrike" cap="none">
                <a:solidFill>
                  <a:schemeClr val="dk2"/>
                </a:solidFill>
                <a:latin typeface="Source Sans Pro"/>
                <a:ea typeface="Source Sans Pro"/>
                <a:cs typeface="Source Sans Pro"/>
                <a:sym typeface="Source Sans Pro"/>
              </a:defRPr>
            </a:lvl3pPr>
            <a:lvl4pPr marL="0" marR="0" lvl="3" indent="0" algn="r" rtl="0">
              <a:spcBef>
                <a:spcPts val="0"/>
              </a:spcBef>
              <a:buNone/>
              <a:defRPr sz="1100" b="0" i="0" u="none" strike="noStrike" cap="none">
                <a:solidFill>
                  <a:schemeClr val="dk2"/>
                </a:solidFill>
                <a:latin typeface="Source Sans Pro"/>
                <a:ea typeface="Source Sans Pro"/>
                <a:cs typeface="Source Sans Pro"/>
                <a:sym typeface="Source Sans Pro"/>
              </a:defRPr>
            </a:lvl4pPr>
            <a:lvl5pPr marL="0" marR="0" lvl="4" indent="0" algn="r" rtl="0">
              <a:spcBef>
                <a:spcPts val="0"/>
              </a:spcBef>
              <a:buNone/>
              <a:defRPr sz="1100" b="0" i="0" u="none" strike="noStrike" cap="none">
                <a:solidFill>
                  <a:schemeClr val="dk2"/>
                </a:solidFill>
                <a:latin typeface="Source Sans Pro"/>
                <a:ea typeface="Source Sans Pro"/>
                <a:cs typeface="Source Sans Pro"/>
                <a:sym typeface="Source Sans Pro"/>
              </a:defRPr>
            </a:lvl5pPr>
            <a:lvl6pPr marL="0" marR="0" lvl="5" indent="0" algn="r" rtl="0">
              <a:spcBef>
                <a:spcPts val="0"/>
              </a:spcBef>
              <a:buNone/>
              <a:defRPr sz="1100" b="0" i="0" u="none" strike="noStrike" cap="none">
                <a:solidFill>
                  <a:schemeClr val="dk2"/>
                </a:solidFill>
                <a:latin typeface="Source Sans Pro"/>
                <a:ea typeface="Source Sans Pro"/>
                <a:cs typeface="Source Sans Pro"/>
                <a:sym typeface="Source Sans Pro"/>
              </a:defRPr>
            </a:lvl6pPr>
            <a:lvl7pPr marL="0" marR="0" lvl="6" indent="0" algn="r" rtl="0">
              <a:spcBef>
                <a:spcPts val="0"/>
              </a:spcBef>
              <a:buNone/>
              <a:defRPr sz="1100" b="0" i="0" u="none" strike="noStrike" cap="none">
                <a:solidFill>
                  <a:schemeClr val="dk2"/>
                </a:solidFill>
                <a:latin typeface="Source Sans Pro"/>
                <a:ea typeface="Source Sans Pro"/>
                <a:cs typeface="Source Sans Pro"/>
                <a:sym typeface="Source Sans Pro"/>
              </a:defRPr>
            </a:lvl7pPr>
            <a:lvl8pPr marL="0" marR="0" lvl="7" indent="0" algn="r" rtl="0">
              <a:spcBef>
                <a:spcPts val="0"/>
              </a:spcBef>
              <a:buNone/>
              <a:defRPr sz="1100" b="0" i="0" u="none" strike="noStrike" cap="none">
                <a:solidFill>
                  <a:schemeClr val="dk2"/>
                </a:solidFill>
                <a:latin typeface="Source Sans Pro"/>
                <a:ea typeface="Source Sans Pro"/>
                <a:cs typeface="Source Sans Pro"/>
                <a:sym typeface="Source Sans Pro"/>
              </a:defRPr>
            </a:lvl8pPr>
            <a:lvl9pPr marL="0" marR="0" lvl="8" indent="0" algn="r" rtl="0">
              <a:spcBef>
                <a:spcPts val="0"/>
              </a:spcBef>
              <a:buNone/>
              <a:defRPr sz="1100" b="0" i="0" u="none" strike="noStrike" cap="none">
                <a:solidFill>
                  <a:schemeClr val="dk2"/>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3" name="Google Shape;103;p14"/>
          <p:cNvSpPr txBox="1">
            <a:spLocks noGrp="1"/>
          </p:cNvSpPr>
          <p:nvPr>
            <p:ph type="subTitle" idx="1"/>
          </p:nvPr>
        </p:nvSpPr>
        <p:spPr>
          <a:xfrm>
            <a:off x="7040381" y="2760848"/>
            <a:ext cx="1981200" cy="2155834"/>
          </a:xfrm>
          <a:prstGeom prst="rect">
            <a:avLst/>
          </a:prstGeom>
        </p:spPr>
        <p:txBody>
          <a:bodyPr spcFirstLastPara="1" wrap="square" lIns="91425" tIns="45700" rIns="91425" bIns="45700" anchor="t" anchorCtr="0">
            <a:noAutofit/>
          </a:bodyPr>
          <a:lstStyle/>
          <a:p>
            <a:pPr marL="0" lvl="0" indent="0" algn="ctr" rtl="0">
              <a:spcBef>
                <a:spcPts val="400"/>
              </a:spcBef>
              <a:spcAft>
                <a:spcPts val="0"/>
              </a:spcAft>
              <a:buNone/>
            </a:pPr>
            <a:r>
              <a:rPr lang="en" sz="1800" dirty="0">
                <a:latin typeface="Calibri" panose="020F0502020204030204" pitchFamily="34" charset="0"/>
                <a:cs typeface="Calibri" panose="020F0502020204030204" pitchFamily="34" charset="0"/>
              </a:rPr>
              <a:t>Joint meeting of the NYSO, NEMLA, </a:t>
            </a:r>
          </a:p>
          <a:p>
            <a:pPr marL="0" lvl="0" indent="0" algn="ctr" rtl="0">
              <a:spcBef>
                <a:spcPts val="400"/>
              </a:spcBef>
              <a:spcAft>
                <a:spcPts val="0"/>
              </a:spcAft>
              <a:buNone/>
            </a:pPr>
            <a:r>
              <a:rPr lang="en" sz="1800" dirty="0">
                <a:latin typeface="Calibri" panose="020F0502020204030204" pitchFamily="34" charset="0"/>
                <a:cs typeface="Calibri" panose="020F0502020204030204" pitchFamily="34" charset="0"/>
              </a:rPr>
              <a:t>and SQACBM</a:t>
            </a:r>
          </a:p>
          <a:p>
            <a:pPr marL="0" lvl="0" indent="0" algn="ctr" rtl="0">
              <a:spcBef>
                <a:spcPts val="400"/>
              </a:spcBef>
              <a:spcAft>
                <a:spcPts val="0"/>
              </a:spcAft>
              <a:buNone/>
            </a:pPr>
            <a:endParaRPr lang="en" sz="1800" dirty="0">
              <a:latin typeface="Calibri" panose="020F0502020204030204" pitchFamily="34" charset="0"/>
              <a:cs typeface="Calibri" panose="020F0502020204030204" pitchFamily="34" charset="0"/>
            </a:endParaRPr>
          </a:p>
          <a:p>
            <a:pPr marL="0" lvl="0" indent="0" algn="ctr" rtl="0">
              <a:spcBef>
                <a:spcPts val="400"/>
              </a:spcBef>
              <a:spcAft>
                <a:spcPts val="0"/>
              </a:spcAft>
              <a:buNone/>
            </a:pPr>
            <a:r>
              <a:rPr lang="en" sz="1800" dirty="0">
                <a:latin typeface="Calibri" panose="020F0502020204030204" pitchFamily="34" charset="0"/>
                <a:cs typeface="Calibri" panose="020F0502020204030204" pitchFamily="34" charset="0"/>
              </a:rPr>
              <a:t>Montreal, </a:t>
            </a:r>
          </a:p>
          <a:p>
            <a:pPr marL="0" lvl="0" indent="0" algn="ctr" rtl="0">
              <a:spcBef>
                <a:spcPts val="400"/>
              </a:spcBef>
              <a:spcAft>
                <a:spcPts val="0"/>
              </a:spcAft>
              <a:buNone/>
            </a:pPr>
            <a:r>
              <a:rPr lang="en" sz="1800" dirty="0">
                <a:latin typeface="Calibri" panose="020F0502020204030204" pitchFamily="34" charset="0"/>
                <a:cs typeface="Calibri" panose="020F0502020204030204" pitchFamily="34" charset="0"/>
              </a:rPr>
              <a:t>McGill University, November 8, 2018</a:t>
            </a:r>
            <a:endParaRPr sz="1800" dirty="0">
              <a:latin typeface="Calibri" panose="020F0502020204030204" pitchFamily="34" charset="0"/>
              <a:cs typeface="Calibri" panose="020F0502020204030204" pitchFamily="34" charset="0"/>
            </a:endParaRPr>
          </a:p>
        </p:txBody>
      </p:sp>
      <p:sp>
        <p:nvSpPr>
          <p:cNvPr id="102" name="Google Shape;102;p14"/>
          <p:cNvSpPr txBox="1">
            <a:spLocks noGrp="1"/>
          </p:cNvSpPr>
          <p:nvPr>
            <p:ph type="title"/>
          </p:nvPr>
        </p:nvSpPr>
        <p:spPr>
          <a:xfrm>
            <a:off x="322288" y="389745"/>
            <a:ext cx="6324600" cy="2041890"/>
          </a:xfrm>
          <a:prstGeom prst="rect">
            <a:avLst/>
          </a:prstGeom>
        </p:spPr>
        <p:txBody>
          <a:bodyPr spcFirstLastPara="1" wrap="square" lIns="90000" tIns="45700" rIns="91425" bIns="45700" anchor="b" anchorCtr="0">
            <a:noAutofit/>
          </a:bodyPr>
          <a:lstStyle/>
          <a:p>
            <a:pPr marL="0" lvl="0" indent="0" algn="l" rtl="0">
              <a:spcBef>
                <a:spcPts val="0"/>
              </a:spcBef>
              <a:spcAft>
                <a:spcPts val="0"/>
              </a:spcAft>
              <a:buNone/>
            </a:pPr>
            <a:r>
              <a:rPr lang="en" sz="3200" dirty="0">
                <a:solidFill>
                  <a:schemeClr val="bg1">
                    <a:lumMod val="95000"/>
                  </a:schemeClr>
                </a:solidFill>
                <a:latin typeface="Calibri" panose="020F0502020204030204" pitchFamily="34" charset="0"/>
                <a:cs typeface="Calibri" panose="020F0502020204030204" pitchFamily="34" charset="0"/>
              </a:rPr>
              <a:t>Acquisition, Access to, and Preservation of </a:t>
            </a:r>
            <a:r>
              <a:rPr lang="en" sz="3200" dirty="0" err="1">
                <a:solidFill>
                  <a:schemeClr val="bg1">
                    <a:lumMod val="95000"/>
                  </a:schemeClr>
                </a:solidFill>
                <a:latin typeface="Calibri" panose="020F0502020204030204" pitchFamily="34" charset="0"/>
                <a:cs typeface="Calibri" panose="020F0502020204030204" pitchFamily="34" charset="0"/>
              </a:rPr>
              <a:t>eScores</a:t>
            </a:r>
            <a:r>
              <a:rPr lang="en" sz="3200" dirty="0">
                <a:solidFill>
                  <a:schemeClr val="bg1">
                    <a:lumMod val="95000"/>
                  </a:schemeClr>
                </a:solidFill>
                <a:latin typeface="Calibri" panose="020F0502020204030204" pitchFamily="34" charset="0"/>
                <a:cs typeface="Calibri" panose="020F0502020204030204" pitchFamily="34" charset="0"/>
              </a:rPr>
              <a:t>: </a:t>
            </a:r>
            <a:br>
              <a:rPr lang="en" sz="3200" dirty="0">
                <a:solidFill>
                  <a:schemeClr val="bg1">
                    <a:lumMod val="95000"/>
                  </a:schemeClr>
                </a:solidFill>
                <a:latin typeface="Calibri" panose="020F0502020204030204" pitchFamily="34" charset="0"/>
                <a:cs typeface="Calibri" panose="020F0502020204030204" pitchFamily="34" charset="0"/>
              </a:rPr>
            </a:br>
            <a:r>
              <a:rPr lang="en" sz="3200" dirty="0">
                <a:solidFill>
                  <a:schemeClr val="bg1">
                    <a:lumMod val="95000"/>
                  </a:schemeClr>
                </a:solidFill>
                <a:latin typeface="Calibri" panose="020F0502020204030204" pitchFamily="34" charset="0"/>
                <a:cs typeface="Calibri" panose="020F0502020204030204" pitchFamily="34" charset="0"/>
              </a:rPr>
              <a:t>A new model for the Library-Music Publisher Collaborations</a:t>
            </a:r>
            <a:endParaRPr sz="3200" dirty="0">
              <a:solidFill>
                <a:schemeClr val="bg1">
                  <a:lumMod val="95000"/>
                </a:schemeClr>
              </a:solidFill>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F36B5C33-913E-1A4A-B213-65258A37A2BE}"/>
              </a:ext>
            </a:extLst>
          </p:cNvPr>
          <p:cNvSpPr txBox="1"/>
          <p:nvPr/>
        </p:nvSpPr>
        <p:spPr>
          <a:xfrm>
            <a:off x="191859" y="4272105"/>
            <a:ext cx="6585457" cy="759182"/>
          </a:xfrm>
          <a:prstGeom prst="rect">
            <a:avLst/>
          </a:prstGeom>
          <a:noFill/>
        </p:spPr>
        <p:txBody>
          <a:bodyPr wrap="none" rtlCol="0">
            <a:spAutoFit/>
          </a:bodyPr>
          <a:lstStyle/>
          <a:p>
            <a:pPr lvl="0" algn="r">
              <a:spcBef>
                <a:spcPts val="400"/>
              </a:spcBef>
            </a:pPr>
            <a:r>
              <a:rPr lang="en-CA" sz="2000" dirty="0">
                <a:solidFill>
                  <a:schemeClr val="bg1">
                    <a:lumMod val="95000"/>
                  </a:schemeClr>
                </a:solidFill>
                <a:latin typeface="Calibri" panose="020F0502020204030204" pitchFamily="34" charset="0"/>
                <a:cs typeface="Calibri" panose="020F0502020204030204" pitchFamily="34" charset="0"/>
              </a:rPr>
              <a:t>Houman Behzadi and Kyla Jemison, University of Toronto</a:t>
            </a:r>
          </a:p>
          <a:p>
            <a:pPr lvl="0" algn="r">
              <a:spcBef>
                <a:spcPts val="400"/>
              </a:spcBef>
            </a:pPr>
            <a:r>
              <a:rPr lang="en-CA" sz="2000" dirty="0">
                <a:solidFill>
                  <a:schemeClr val="bg1">
                    <a:lumMod val="95000"/>
                  </a:schemeClr>
                </a:solidFill>
                <a:latin typeface="Calibri" panose="020F0502020204030204" pitchFamily="34" charset="0"/>
                <a:cs typeface="Calibri" panose="020F0502020204030204" pitchFamily="34" charset="0"/>
              </a:rPr>
              <a:t>Brian </a:t>
            </a:r>
            <a:r>
              <a:rPr lang="en-CA" sz="2000" dirty="0" err="1">
                <a:solidFill>
                  <a:schemeClr val="bg1">
                    <a:lumMod val="95000"/>
                  </a:schemeClr>
                </a:solidFill>
                <a:latin typeface="Calibri" panose="020F0502020204030204" pitchFamily="34" charset="0"/>
                <a:cs typeface="Calibri" panose="020F0502020204030204" pitchFamily="34" charset="0"/>
              </a:rPr>
              <a:t>McDonagh</a:t>
            </a:r>
            <a:r>
              <a:rPr lang="en-CA" sz="2000" dirty="0">
                <a:solidFill>
                  <a:schemeClr val="bg1">
                    <a:lumMod val="95000"/>
                  </a:schemeClr>
                </a:solidFill>
                <a:latin typeface="Calibri" panose="020F0502020204030204" pitchFamily="34" charset="0"/>
                <a:cs typeface="Calibri" panose="020F0502020204030204" pitchFamily="34" charset="0"/>
              </a:rPr>
              <a:t>, </a:t>
            </a:r>
            <a:r>
              <a:rPr lang="en-CA" sz="2000" dirty="0" err="1">
                <a:solidFill>
                  <a:schemeClr val="bg1">
                    <a:lumMod val="95000"/>
                  </a:schemeClr>
                </a:solidFill>
                <a:latin typeface="Calibri" panose="020F0502020204030204" pitchFamily="34" charset="0"/>
                <a:cs typeface="Calibri" panose="020F0502020204030204" pitchFamily="34" charset="0"/>
              </a:rPr>
              <a:t>Plangere</a:t>
            </a:r>
            <a:r>
              <a:rPr lang="en-CA" sz="2000" dirty="0">
                <a:solidFill>
                  <a:schemeClr val="bg1">
                    <a:lumMod val="95000"/>
                  </a:schemeClr>
                </a:solidFill>
                <a:latin typeface="Calibri" panose="020F0502020204030204" pitchFamily="34" charset="0"/>
                <a:cs typeface="Calibri" panose="020F0502020204030204" pitchFamily="34" charset="0"/>
              </a:rPr>
              <a:t> Editions and University of Toronto</a:t>
            </a:r>
          </a:p>
        </p:txBody>
      </p:sp>
    </p:spTree>
    <p:extLst>
      <p:ext uri="{BB962C8B-B14F-4D97-AF65-F5344CB8AC3E}">
        <p14:creationId xmlns:p14="http://schemas.microsoft.com/office/powerpoint/2010/main" val="15206240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4"/>
          <p:cNvSpPr txBox="1">
            <a:spLocks noGrp="1"/>
          </p:cNvSpPr>
          <p:nvPr>
            <p:ph type="ctrTitle"/>
          </p:nvPr>
        </p:nvSpPr>
        <p:spPr>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 dirty="0">
                <a:solidFill>
                  <a:schemeClr val="accent1"/>
                </a:solidFill>
                <a:latin typeface="Calibri" panose="020F0502020204030204" pitchFamily="34" charset="0"/>
                <a:cs typeface="Calibri" panose="020F0502020204030204" pitchFamily="34" charset="0"/>
              </a:rPr>
              <a:t>Metadata for </a:t>
            </a:r>
            <a:r>
              <a:rPr lang="en" dirty="0" err="1">
                <a:solidFill>
                  <a:schemeClr val="accent1"/>
                </a:solidFill>
                <a:latin typeface="Calibri" panose="020F0502020204030204" pitchFamily="34" charset="0"/>
                <a:cs typeface="Calibri" panose="020F0502020204030204" pitchFamily="34" charset="0"/>
              </a:rPr>
              <a:t>eScores</a:t>
            </a:r>
            <a:endParaRPr dirty="0">
              <a:solidFill>
                <a:schemeClr val="accent1"/>
              </a:solidFill>
              <a:latin typeface="Calibri" panose="020F0502020204030204" pitchFamily="34" charset="0"/>
              <a:cs typeface="Calibri" panose="020F0502020204030204" pitchFamily="34" charset="0"/>
            </a:endParaRPr>
          </a:p>
        </p:txBody>
      </p:sp>
      <p:sp>
        <p:nvSpPr>
          <p:cNvPr id="103" name="Google Shape;103;p14"/>
          <p:cNvSpPr txBox="1">
            <a:spLocks noGrp="1"/>
          </p:cNvSpPr>
          <p:nvPr>
            <p:ph type="subTitle" idx="1"/>
          </p:nvPr>
        </p:nvSpPr>
        <p:spPr>
          <a:prstGeom prst="rect">
            <a:avLst/>
          </a:prstGeom>
        </p:spPr>
        <p:txBody>
          <a:bodyPr spcFirstLastPara="1" wrap="square" lIns="91425" tIns="45700" rIns="91425" bIns="45700" anchor="t" anchorCtr="0">
            <a:noAutofit/>
          </a:bodyPr>
          <a:lstStyle/>
          <a:p>
            <a:pPr marL="0" lvl="0" indent="0" algn="ctr" rtl="0">
              <a:spcBef>
                <a:spcPts val="400"/>
              </a:spcBef>
              <a:spcAft>
                <a:spcPts val="0"/>
              </a:spcAft>
              <a:buNone/>
            </a:pPr>
            <a:endParaRPr lang="en" sz="1800" dirty="0">
              <a:latin typeface="Calibri" panose="020F0502020204030204" pitchFamily="34" charset="0"/>
              <a:cs typeface="Calibri" panose="020F0502020204030204" pitchFamily="34" charset="0"/>
            </a:endParaRPr>
          </a:p>
          <a:p>
            <a:pPr marL="0" lvl="0" indent="0" algn="ctr" rtl="0">
              <a:spcBef>
                <a:spcPts val="400"/>
              </a:spcBef>
              <a:spcAft>
                <a:spcPts val="0"/>
              </a:spcAft>
              <a:buNone/>
            </a:pPr>
            <a:r>
              <a:rPr lang="en" dirty="0">
                <a:latin typeface="Calibri" panose="020F0502020204030204" pitchFamily="34" charset="0"/>
                <a:cs typeface="Calibri" panose="020F0502020204030204" pitchFamily="34" charset="0"/>
              </a:rPr>
              <a:t>Kyla Jemison</a:t>
            </a:r>
            <a:endParaRPr dirty="0">
              <a:latin typeface="Calibri" panose="020F0502020204030204" pitchFamily="34" charset="0"/>
              <a:cs typeface="Calibri" panose="020F050202020403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5"/>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r>
              <a:rPr lang="en" dirty="0">
                <a:latin typeface="Calibri" panose="020F0502020204030204" pitchFamily="34" charset="0"/>
                <a:cs typeface="Calibri" panose="020F0502020204030204" pitchFamily="34" charset="0"/>
              </a:rPr>
              <a:t>Changes</a:t>
            </a:r>
            <a:endParaRPr dirty="0">
              <a:latin typeface="Calibri" panose="020F0502020204030204" pitchFamily="34" charset="0"/>
              <a:cs typeface="Calibri" panose="020F050202020403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6"/>
          <p:cNvSpPr txBox="1">
            <a:spLocks noGrp="1"/>
          </p:cNvSpPr>
          <p:nvPr>
            <p:ph type="body" idx="1"/>
          </p:nvPr>
        </p:nvSpPr>
        <p:spPr>
          <a:xfrm>
            <a:off x="609600" y="326850"/>
            <a:ext cx="6085500" cy="44898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 sz="3000" dirty="0">
                <a:solidFill>
                  <a:schemeClr val="accent1"/>
                </a:solidFill>
                <a:latin typeface="Calibri" panose="020F0502020204030204" pitchFamily="34" charset="0"/>
                <a:cs typeface="Calibri" panose="020F0502020204030204" pitchFamily="34" charset="0"/>
              </a:rPr>
              <a:t>Physical scores</a:t>
            </a:r>
            <a:endParaRPr sz="3000" dirty="0">
              <a:solidFill>
                <a:schemeClr val="accent1"/>
              </a:solidFill>
              <a:latin typeface="Calibri" panose="020F0502020204030204" pitchFamily="34" charset="0"/>
              <a:cs typeface="Calibri" panose="020F0502020204030204" pitchFamily="34" charset="0"/>
            </a:endParaRPr>
          </a:p>
          <a:p>
            <a:pPr marL="0" lvl="0" indent="0" algn="l" rtl="0">
              <a:spcBef>
                <a:spcPts val="640"/>
              </a:spcBef>
              <a:spcAft>
                <a:spcPts val="0"/>
              </a:spcAft>
              <a:buNone/>
            </a:pPr>
            <a:r>
              <a:rPr lang="en" sz="3000" dirty="0">
                <a:latin typeface="Calibri" panose="020F0502020204030204" pitchFamily="34" charset="0"/>
                <a:cs typeface="Calibri" panose="020F0502020204030204" pitchFamily="34" charset="0"/>
              </a:rPr>
              <a:t>1 score (70 pages) ; 30 cm</a:t>
            </a:r>
            <a:endParaRPr sz="3000" dirty="0">
              <a:latin typeface="Calibri" panose="020F0502020204030204" pitchFamily="34" charset="0"/>
              <a:cs typeface="Calibri" panose="020F0502020204030204" pitchFamily="34" charset="0"/>
            </a:endParaRPr>
          </a:p>
          <a:p>
            <a:pPr marL="0" lvl="0" indent="0" algn="l" rtl="0">
              <a:spcBef>
                <a:spcPts val="640"/>
              </a:spcBef>
              <a:spcAft>
                <a:spcPts val="0"/>
              </a:spcAft>
              <a:buNone/>
            </a:pPr>
            <a:r>
              <a:rPr lang="en" sz="3000" dirty="0">
                <a:latin typeface="Calibri" panose="020F0502020204030204" pitchFamily="34" charset="0"/>
                <a:cs typeface="Calibri" panose="020F0502020204030204" pitchFamily="34" charset="0"/>
              </a:rPr>
              <a:t>1 score (12 pages) + 4 parts ; 36 cm</a:t>
            </a:r>
            <a:endParaRPr sz="3000" dirty="0">
              <a:latin typeface="Calibri" panose="020F0502020204030204" pitchFamily="34" charset="0"/>
              <a:cs typeface="Calibri" panose="020F0502020204030204" pitchFamily="34" charset="0"/>
            </a:endParaRPr>
          </a:p>
          <a:p>
            <a:pPr marL="0" lvl="0" indent="0" algn="l" rtl="0">
              <a:spcBef>
                <a:spcPts val="640"/>
              </a:spcBef>
              <a:spcAft>
                <a:spcPts val="0"/>
              </a:spcAft>
              <a:buNone/>
            </a:pPr>
            <a:endParaRPr sz="1200" dirty="0">
              <a:solidFill>
                <a:schemeClr val="accent1"/>
              </a:solidFill>
              <a:latin typeface="Calibri" panose="020F0502020204030204" pitchFamily="34" charset="0"/>
              <a:cs typeface="Calibri" panose="020F0502020204030204" pitchFamily="34" charset="0"/>
            </a:endParaRPr>
          </a:p>
          <a:p>
            <a:pPr marL="0" lvl="0" indent="0" algn="l" rtl="0">
              <a:spcBef>
                <a:spcPts val="640"/>
              </a:spcBef>
              <a:spcAft>
                <a:spcPts val="0"/>
              </a:spcAft>
              <a:buNone/>
            </a:pPr>
            <a:r>
              <a:rPr lang="en" sz="3000" dirty="0" err="1">
                <a:solidFill>
                  <a:schemeClr val="accent1"/>
                </a:solidFill>
                <a:latin typeface="Calibri" panose="020F0502020204030204" pitchFamily="34" charset="0"/>
                <a:cs typeface="Calibri" panose="020F0502020204030204" pitchFamily="34" charset="0"/>
              </a:rPr>
              <a:t>eScores</a:t>
            </a:r>
            <a:endParaRPr sz="3000" dirty="0">
              <a:solidFill>
                <a:schemeClr val="accent1"/>
              </a:solidFill>
              <a:latin typeface="Calibri" panose="020F0502020204030204" pitchFamily="34" charset="0"/>
              <a:cs typeface="Calibri" panose="020F0502020204030204" pitchFamily="34" charset="0"/>
            </a:endParaRPr>
          </a:p>
          <a:p>
            <a:pPr marL="0" lvl="0" indent="0" algn="l" rtl="0">
              <a:spcBef>
                <a:spcPts val="640"/>
              </a:spcBef>
              <a:spcAft>
                <a:spcPts val="0"/>
              </a:spcAft>
              <a:buNone/>
            </a:pPr>
            <a:r>
              <a:rPr lang="en" sz="3000" dirty="0">
                <a:latin typeface="Calibri" panose="020F0502020204030204" pitchFamily="34" charset="0"/>
                <a:cs typeface="Calibri" panose="020F0502020204030204" pitchFamily="34" charset="0"/>
              </a:rPr>
              <a:t>1 online resource (1 score (70 pages))</a:t>
            </a:r>
            <a:endParaRPr sz="3000" dirty="0">
              <a:latin typeface="Calibri" panose="020F0502020204030204" pitchFamily="34" charset="0"/>
              <a:cs typeface="Calibri" panose="020F0502020204030204" pitchFamily="34" charset="0"/>
            </a:endParaRPr>
          </a:p>
          <a:p>
            <a:pPr marL="0" lvl="0" indent="0" algn="l" rtl="0">
              <a:spcBef>
                <a:spcPts val="640"/>
              </a:spcBef>
              <a:spcAft>
                <a:spcPts val="0"/>
              </a:spcAft>
              <a:buNone/>
            </a:pPr>
            <a:r>
              <a:rPr lang="en" sz="3000" dirty="0">
                <a:latin typeface="Calibri" panose="020F0502020204030204" pitchFamily="34" charset="0"/>
                <a:cs typeface="Calibri" panose="020F0502020204030204" pitchFamily="34" charset="0"/>
              </a:rPr>
              <a:t>1 online resource (1 score (12 pages) + 4 parts)</a:t>
            </a:r>
            <a:endParaRPr sz="3000" dirty="0">
              <a:latin typeface="Calibri" panose="020F0502020204030204" pitchFamily="34" charset="0"/>
              <a:cs typeface="Calibri" panose="020F0502020204030204" pitchFamily="34" charset="0"/>
            </a:endParaRPr>
          </a:p>
        </p:txBody>
      </p:sp>
      <p:sp>
        <p:nvSpPr>
          <p:cNvPr id="115" name="Google Shape;115;p16"/>
          <p:cNvSpPr txBox="1">
            <a:spLocks noGrp="1"/>
          </p:cNvSpPr>
          <p:nvPr>
            <p:ph type="body" idx="2"/>
          </p:nvPr>
        </p:nvSpPr>
        <p:spPr>
          <a:prstGeom prst="rect">
            <a:avLst/>
          </a:prstGeom>
        </p:spPr>
        <p:txBody>
          <a:bodyPr spcFirstLastPara="1" wrap="square" lIns="91425" tIns="0" rIns="91425" bIns="45700" anchor="t" anchorCtr="0">
            <a:noAutofit/>
          </a:bodyPr>
          <a:lstStyle/>
          <a:p>
            <a:pPr marL="0" lvl="0" indent="0" algn="l" rtl="0">
              <a:spcBef>
                <a:spcPts val="280"/>
              </a:spcBef>
              <a:spcAft>
                <a:spcPts val="0"/>
              </a:spcAft>
              <a:buNone/>
            </a:pPr>
            <a:r>
              <a:rPr lang="en" dirty="0">
                <a:latin typeface="Calibri" panose="020F0502020204030204" pitchFamily="34" charset="0"/>
                <a:cs typeface="Calibri" panose="020F0502020204030204" pitchFamily="34" charset="0"/>
              </a:rPr>
              <a:t>Physical description</a:t>
            </a:r>
            <a:endParaRPr dirty="0">
              <a:latin typeface="Calibri" panose="020F0502020204030204" pitchFamily="34" charset="0"/>
              <a:cs typeface="Calibri" panose="020F0502020204030204" pitchFamily="34" charset="0"/>
            </a:endParaRPr>
          </a:p>
        </p:txBody>
      </p:sp>
      <p:sp>
        <p:nvSpPr>
          <p:cNvPr id="114" name="Google Shape;114;p16"/>
          <p:cNvSpPr txBox="1">
            <a:spLocks noGrp="1"/>
          </p:cNvSpPr>
          <p:nvPr>
            <p:ph type="title"/>
          </p:nvPr>
        </p:nvSpPr>
        <p:spPr>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 dirty="0">
                <a:latin typeface="Calibri" panose="020F0502020204030204" pitchFamily="34" charset="0"/>
                <a:cs typeface="Calibri" panose="020F0502020204030204" pitchFamily="34" charset="0"/>
              </a:rPr>
              <a:t>300</a:t>
            </a:r>
            <a:endParaRPr dirty="0">
              <a:latin typeface="Calibri" panose="020F0502020204030204" pitchFamily="34" charset="0"/>
              <a:cs typeface="Calibri" panose="020F0502020204030204" pitchFamily="34" charset="0"/>
            </a:endParaRPr>
          </a:p>
        </p:txBody>
      </p:sp>
      <p:cxnSp>
        <p:nvCxnSpPr>
          <p:cNvPr id="116" name="Google Shape;116;p16"/>
          <p:cNvCxnSpPr/>
          <p:nvPr/>
        </p:nvCxnSpPr>
        <p:spPr>
          <a:xfrm>
            <a:off x="609600" y="2210425"/>
            <a:ext cx="6085500" cy="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7"/>
          <p:cNvSpPr txBox="1">
            <a:spLocks noGrp="1"/>
          </p:cNvSpPr>
          <p:nvPr>
            <p:ph type="body" idx="1"/>
          </p:nvPr>
        </p:nvSpPr>
        <p:spPr>
          <a:xfrm>
            <a:off x="609600" y="326850"/>
            <a:ext cx="6085500" cy="44898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 sz="3000" dirty="0">
                <a:solidFill>
                  <a:schemeClr val="accent1"/>
                </a:solidFill>
                <a:latin typeface="Calibri" panose="020F0502020204030204" pitchFamily="34" charset="0"/>
                <a:cs typeface="Calibri" panose="020F0502020204030204" pitchFamily="34" charset="0"/>
              </a:rPr>
              <a:t>Physical scores</a:t>
            </a:r>
            <a:endParaRPr sz="3000" dirty="0">
              <a:solidFill>
                <a:schemeClr val="accent1"/>
              </a:solidFill>
              <a:latin typeface="Calibri" panose="020F0502020204030204" pitchFamily="34" charset="0"/>
              <a:cs typeface="Calibri" panose="020F0502020204030204" pitchFamily="34" charset="0"/>
            </a:endParaRPr>
          </a:p>
          <a:p>
            <a:pPr marL="0" lvl="0" indent="0" algn="l" rtl="0">
              <a:spcBef>
                <a:spcPts val="640"/>
              </a:spcBef>
              <a:spcAft>
                <a:spcPts val="0"/>
              </a:spcAft>
              <a:buClr>
                <a:schemeClr val="dk1"/>
              </a:buClr>
              <a:buSzPts val="1100"/>
              <a:buFont typeface="Arial"/>
              <a:buNone/>
            </a:pPr>
            <a:r>
              <a:rPr lang="en" sz="2400" dirty="0">
                <a:latin typeface="Calibri" panose="020F0502020204030204" pitchFamily="34" charset="0"/>
                <a:cs typeface="Calibri" panose="020F0502020204030204" pitchFamily="34" charset="0"/>
              </a:rPr>
              <a:t>336    	 notated music$bntm$2rdacontent</a:t>
            </a:r>
            <a:endParaRPr sz="2400" dirty="0">
              <a:latin typeface="Calibri" panose="020F0502020204030204" pitchFamily="34" charset="0"/>
              <a:cs typeface="Calibri" panose="020F0502020204030204" pitchFamily="34" charset="0"/>
            </a:endParaRPr>
          </a:p>
          <a:p>
            <a:pPr marL="0" lvl="0" indent="0" algn="l" rtl="0">
              <a:spcBef>
                <a:spcPts val="640"/>
              </a:spcBef>
              <a:spcAft>
                <a:spcPts val="0"/>
              </a:spcAft>
              <a:buClr>
                <a:schemeClr val="dk1"/>
              </a:buClr>
              <a:buSzPts val="1100"/>
              <a:buFont typeface="Arial"/>
              <a:buNone/>
            </a:pPr>
            <a:r>
              <a:rPr lang="en" sz="2400" dirty="0">
                <a:latin typeface="Calibri" panose="020F0502020204030204" pitchFamily="34" charset="0"/>
                <a:cs typeface="Calibri" panose="020F0502020204030204" pitchFamily="34" charset="0"/>
              </a:rPr>
              <a:t>337    	 unmediated$bn$2rdamedia</a:t>
            </a:r>
            <a:endParaRPr sz="2400" dirty="0">
              <a:latin typeface="Calibri" panose="020F0502020204030204" pitchFamily="34" charset="0"/>
              <a:cs typeface="Calibri" panose="020F0502020204030204" pitchFamily="34" charset="0"/>
            </a:endParaRPr>
          </a:p>
          <a:p>
            <a:pPr marL="0" lvl="0" indent="0" algn="l" rtl="0">
              <a:spcBef>
                <a:spcPts val="640"/>
              </a:spcBef>
              <a:spcAft>
                <a:spcPts val="0"/>
              </a:spcAft>
              <a:buNone/>
            </a:pPr>
            <a:r>
              <a:rPr lang="en" sz="2400" dirty="0">
                <a:latin typeface="Calibri" panose="020F0502020204030204" pitchFamily="34" charset="0"/>
                <a:cs typeface="Calibri" panose="020F0502020204030204" pitchFamily="34" charset="0"/>
              </a:rPr>
              <a:t>338    	 volume$bnc$2rdacarrier</a:t>
            </a:r>
            <a:endParaRPr sz="2400" dirty="0">
              <a:latin typeface="Calibri" panose="020F0502020204030204" pitchFamily="34" charset="0"/>
              <a:cs typeface="Calibri" panose="020F0502020204030204" pitchFamily="34" charset="0"/>
            </a:endParaRPr>
          </a:p>
          <a:p>
            <a:pPr marL="0" lvl="0" indent="0" algn="l" rtl="0">
              <a:spcBef>
                <a:spcPts val="640"/>
              </a:spcBef>
              <a:spcAft>
                <a:spcPts val="0"/>
              </a:spcAft>
              <a:buNone/>
            </a:pPr>
            <a:endParaRPr sz="1200" dirty="0">
              <a:solidFill>
                <a:schemeClr val="accent1"/>
              </a:solidFill>
              <a:latin typeface="Calibri" panose="020F0502020204030204" pitchFamily="34" charset="0"/>
              <a:cs typeface="Calibri" panose="020F0502020204030204" pitchFamily="34" charset="0"/>
            </a:endParaRPr>
          </a:p>
          <a:p>
            <a:pPr marL="0" lvl="0" indent="0" algn="l" rtl="0">
              <a:spcBef>
                <a:spcPts val="640"/>
              </a:spcBef>
              <a:spcAft>
                <a:spcPts val="0"/>
              </a:spcAft>
              <a:buNone/>
            </a:pPr>
            <a:r>
              <a:rPr lang="en" sz="3000" dirty="0" err="1">
                <a:solidFill>
                  <a:schemeClr val="accent1"/>
                </a:solidFill>
                <a:latin typeface="Calibri" panose="020F0502020204030204" pitchFamily="34" charset="0"/>
                <a:cs typeface="Calibri" panose="020F0502020204030204" pitchFamily="34" charset="0"/>
              </a:rPr>
              <a:t>eScores</a:t>
            </a:r>
            <a:endParaRPr sz="3000" dirty="0">
              <a:solidFill>
                <a:schemeClr val="accent1"/>
              </a:solidFill>
              <a:latin typeface="Calibri" panose="020F0502020204030204" pitchFamily="34" charset="0"/>
              <a:cs typeface="Calibri" panose="020F0502020204030204" pitchFamily="34" charset="0"/>
            </a:endParaRPr>
          </a:p>
          <a:p>
            <a:pPr marL="0" lvl="0" indent="0" algn="l" rtl="0">
              <a:spcBef>
                <a:spcPts val="640"/>
              </a:spcBef>
              <a:spcAft>
                <a:spcPts val="0"/>
              </a:spcAft>
              <a:buClr>
                <a:schemeClr val="dk1"/>
              </a:buClr>
              <a:buSzPts val="1100"/>
              <a:buFont typeface="Arial"/>
              <a:buNone/>
            </a:pPr>
            <a:r>
              <a:rPr lang="en" sz="2400" dirty="0">
                <a:latin typeface="Calibri" panose="020F0502020204030204" pitchFamily="34" charset="0"/>
                <a:cs typeface="Calibri" panose="020F0502020204030204" pitchFamily="34" charset="0"/>
              </a:rPr>
              <a:t>336    	 notated music$bntm$2rdacontent</a:t>
            </a:r>
            <a:endParaRPr sz="2400" dirty="0">
              <a:latin typeface="Calibri" panose="020F0502020204030204" pitchFamily="34" charset="0"/>
              <a:cs typeface="Calibri" panose="020F0502020204030204" pitchFamily="34" charset="0"/>
            </a:endParaRPr>
          </a:p>
          <a:p>
            <a:pPr marL="0" lvl="0" indent="0" algn="l" rtl="0">
              <a:spcBef>
                <a:spcPts val="640"/>
              </a:spcBef>
              <a:spcAft>
                <a:spcPts val="0"/>
              </a:spcAft>
              <a:buClr>
                <a:schemeClr val="dk1"/>
              </a:buClr>
              <a:buSzPts val="1100"/>
              <a:buFont typeface="Arial"/>
              <a:buNone/>
            </a:pPr>
            <a:r>
              <a:rPr lang="en" sz="2400" dirty="0">
                <a:latin typeface="Calibri" panose="020F0502020204030204" pitchFamily="34" charset="0"/>
                <a:cs typeface="Calibri" panose="020F0502020204030204" pitchFamily="34" charset="0"/>
              </a:rPr>
              <a:t>337    	 computer$bn$2rdamedia</a:t>
            </a:r>
            <a:endParaRPr sz="2400" dirty="0">
              <a:latin typeface="Calibri" panose="020F0502020204030204" pitchFamily="34" charset="0"/>
              <a:cs typeface="Calibri" panose="020F0502020204030204" pitchFamily="34" charset="0"/>
            </a:endParaRPr>
          </a:p>
          <a:p>
            <a:pPr marL="0" lvl="0" indent="0" algn="l" rtl="0">
              <a:spcBef>
                <a:spcPts val="640"/>
              </a:spcBef>
              <a:spcAft>
                <a:spcPts val="0"/>
              </a:spcAft>
              <a:buClr>
                <a:schemeClr val="dk1"/>
              </a:buClr>
              <a:buSzPts val="1100"/>
              <a:buFont typeface="Arial"/>
              <a:buNone/>
            </a:pPr>
            <a:r>
              <a:rPr lang="en" sz="2400" dirty="0">
                <a:latin typeface="Calibri" panose="020F0502020204030204" pitchFamily="34" charset="0"/>
                <a:cs typeface="Calibri" panose="020F0502020204030204" pitchFamily="34" charset="0"/>
              </a:rPr>
              <a:t>338    	 online resource$bnc$2rdacarrier</a:t>
            </a:r>
            <a:endParaRPr sz="3000" dirty="0">
              <a:latin typeface="Calibri" panose="020F0502020204030204" pitchFamily="34" charset="0"/>
              <a:cs typeface="Calibri" panose="020F0502020204030204" pitchFamily="34" charset="0"/>
            </a:endParaRPr>
          </a:p>
        </p:txBody>
      </p:sp>
      <p:sp>
        <p:nvSpPr>
          <p:cNvPr id="123" name="Google Shape;123;p17"/>
          <p:cNvSpPr txBox="1">
            <a:spLocks noGrp="1"/>
          </p:cNvSpPr>
          <p:nvPr>
            <p:ph type="body" idx="2"/>
          </p:nvPr>
        </p:nvSpPr>
        <p:spPr>
          <a:prstGeom prst="rect">
            <a:avLst/>
          </a:prstGeom>
        </p:spPr>
        <p:txBody>
          <a:bodyPr spcFirstLastPara="1" wrap="square" lIns="91425" tIns="0" rIns="91425" bIns="45700" anchor="t" anchorCtr="0">
            <a:noAutofit/>
          </a:bodyPr>
          <a:lstStyle/>
          <a:p>
            <a:pPr marL="0" lvl="0" indent="0" algn="l" rtl="0">
              <a:spcBef>
                <a:spcPts val="280"/>
              </a:spcBef>
              <a:spcAft>
                <a:spcPts val="0"/>
              </a:spcAft>
              <a:buNone/>
            </a:pPr>
            <a:r>
              <a:rPr lang="en" dirty="0">
                <a:latin typeface="Calibri" panose="020F0502020204030204" pitchFamily="34" charset="0"/>
                <a:cs typeface="Calibri" panose="020F0502020204030204" pitchFamily="34" charset="0"/>
              </a:rPr>
              <a:t>Content, media, and carrier information</a:t>
            </a:r>
            <a:endParaRPr dirty="0">
              <a:latin typeface="Calibri" panose="020F0502020204030204" pitchFamily="34" charset="0"/>
              <a:cs typeface="Calibri" panose="020F0502020204030204" pitchFamily="34" charset="0"/>
            </a:endParaRPr>
          </a:p>
        </p:txBody>
      </p:sp>
      <p:sp>
        <p:nvSpPr>
          <p:cNvPr id="122" name="Google Shape;122;p17"/>
          <p:cNvSpPr txBox="1">
            <a:spLocks noGrp="1"/>
          </p:cNvSpPr>
          <p:nvPr>
            <p:ph type="title"/>
          </p:nvPr>
        </p:nvSpPr>
        <p:spPr>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 dirty="0">
                <a:latin typeface="Calibri" panose="020F0502020204030204" pitchFamily="34" charset="0"/>
                <a:cs typeface="Calibri" panose="020F0502020204030204" pitchFamily="34" charset="0"/>
              </a:rPr>
              <a:t>3xx</a:t>
            </a:r>
            <a:endParaRPr dirty="0">
              <a:latin typeface="Calibri" panose="020F0502020204030204" pitchFamily="34" charset="0"/>
              <a:cs typeface="Calibri" panose="020F0502020204030204" pitchFamily="34" charset="0"/>
            </a:endParaRPr>
          </a:p>
        </p:txBody>
      </p:sp>
      <p:cxnSp>
        <p:nvCxnSpPr>
          <p:cNvPr id="124" name="Google Shape;124;p17"/>
          <p:cNvCxnSpPr/>
          <p:nvPr/>
        </p:nvCxnSpPr>
        <p:spPr>
          <a:xfrm>
            <a:off x="609600" y="2444200"/>
            <a:ext cx="6085500" cy="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8"/>
          <p:cNvSpPr txBox="1">
            <a:spLocks noGrp="1"/>
          </p:cNvSpPr>
          <p:nvPr>
            <p:ph type="body" idx="1"/>
          </p:nvPr>
        </p:nvSpPr>
        <p:spPr>
          <a:xfrm>
            <a:off x="687050" y="777900"/>
            <a:ext cx="5867400" cy="3587700"/>
          </a:xfrm>
          <a:prstGeom prst="rect">
            <a:avLst/>
          </a:prstGeom>
        </p:spPr>
        <p:txBody>
          <a:bodyPr spcFirstLastPara="1" wrap="square" lIns="91425" tIns="45700" rIns="91425" bIns="45700" anchor="t" anchorCtr="0">
            <a:noAutofit/>
          </a:bodyPr>
          <a:lstStyle/>
          <a:p>
            <a:pPr marL="457200" lvl="0" indent="-431800" algn="l" rtl="0">
              <a:spcBef>
                <a:spcPts val="640"/>
              </a:spcBef>
              <a:spcAft>
                <a:spcPts val="0"/>
              </a:spcAft>
              <a:buSzPts val="3200"/>
              <a:buChar char="➔"/>
            </a:pPr>
            <a:r>
              <a:rPr lang="en" dirty="0">
                <a:latin typeface="Calibri" panose="020F0502020204030204" pitchFamily="34" charset="0"/>
                <a:cs typeface="Calibri" panose="020F0502020204030204" pitchFamily="34" charset="0"/>
              </a:rPr>
              <a:t>ISMNs</a:t>
            </a:r>
            <a:endParaRPr dirty="0">
              <a:latin typeface="Calibri" panose="020F0502020204030204" pitchFamily="34" charset="0"/>
              <a:cs typeface="Calibri" panose="020F0502020204030204" pitchFamily="34" charset="0"/>
            </a:endParaRPr>
          </a:p>
          <a:p>
            <a:pPr marL="457200" lvl="0" indent="-431800" algn="l" rtl="0">
              <a:spcBef>
                <a:spcPts val="0"/>
              </a:spcBef>
              <a:spcAft>
                <a:spcPts val="0"/>
              </a:spcAft>
              <a:buSzPts val="3200"/>
              <a:buChar char="➔"/>
            </a:pPr>
            <a:r>
              <a:rPr lang="en" dirty="0">
                <a:latin typeface="Calibri" panose="020F0502020204030204" pitchFamily="34" charset="0"/>
                <a:cs typeface="Calibri" panose="020F0502020204030204" pitchFamily="34" charset="0"/>
              </a:rPr>
              <a:t>Links</a:t>
            </a:r>
            <a:endParaRPr dirty="0">
              <a:latin typeface="Calibri" panose="020F0502020204030204" pitchFamily="34" charset="0"/>
              <a:cs typeface="Calibri" panose="020F0502020204030204" pitchFamily="34" charset="0"/>
            </a:endParaRPr>
          </a:p>
          <a:p>
            <a:pPr marL="457200" lvl="0" indent="-431800" algn="l" rtl="0">
              <a:spcBef>
                <a:spcPts val="0"/>
              </a:spcBef>
              <a:spcAft>
                <a:spcPts val="0"/>
              </a:spcAft>
              <a:buSzPts val="3200"/>
              <a:buChar char="➔"/>
            </a:pPr>
            <a:r>
              <a:rPr lang="en" dirty="0">
                <a:latin typeface="Calibri" panose="020F0502020204030204" pitchFamily="34" charset="0"/>
                <a:cs typeface="Calibri" panose="020F0502020204030204" pitchFamily="34" charset="0"/>
              </a:rPr>
              <a:t>License statement</a:t>
            </a:r>
            <a:endParaRPr dirty="0">
              <a:latin typeface="Calibri" panose="020F0502020204030204" pitchFamily="34" charset="0"/>
              <a:cs typeface="Calibri" panose="020F0502020204030204" pitchFamily="34" charset="0"/>
            </a:endParaRPr>
          </a:p>
          <a:p>
            <a:pPr marL="457200" lvl="0" indent="-431800" algn="l" rtl="0">
              <a:spcBef>
                <a:spcPts val="0"/>
              </a:spcBef>
              <a:spcAft>
                <a:spcPts val="0"/>
              </a:spcAft>
              <a:buSzPts val="3200"/>
              <a:buChar char="➔"/>
            </a:pPr>
            <a:r>
              <a:rPr lang="en" dirty="0">
                <a:latin typeface="Calibri" panose="020F0502020204030204" pitchFamily="34" charset="0"/>
                <a:cs typeface="Calibri" panose="020F0502020204030204" pitchFamily="34" charset="0"/>
              </a:rPr>
              <a:t>Chapter-level metadata</a:t>
            </a:r>
            <a:endParaRPr dirty="0">
              <a:latin typeface="Calibri" panose="020F0502020204030204" pitchFamily="34" charset="0"/>
              <a:cs typeface="Calibri" panose="020F0502020204030204" pitchFamily="34" charset="0"/>
            </a:endParaRPr>
          </a:p>
          <a:p>
            <a:pPr marL="457200" lvl="0" indent="-431800" algn="l" rtl="0">
              <a:spcBef>
                <a:spcPts val="0"/>
              </a:spcBef>
              <a:spcAft>
                <a:spcPts val="0"/>
              </a:spcAft>
              <a:buSzPts val="3200"/>
              <a:buChar char="➔"/>
            </a:pPr>
            <a:r>
              <a:rPr lang="en" dirty="0">
                <a:latin typeface="Calibri" panose="020F0502020204030204" pitchFamily="34" charset="0"/>
                <a:cs typeface="Calibri" panose="020F0502020204030204" pitchFamily="34" charset="0"/>
              </a:rPr>
              <a:t>Original records</a:t>
            </a:r>
            <a:endParaRPr dirty="0">
              <a:latin typeface="Calibri" panose="020F0502020204030204" pitchFamily="34" charset="0"/>
              <a:cs typeface="Calibri" panose="020F0502020204030204" pitchFamily="34" charset="0"/>
            </a:endParaRPr>
          </a:p>
          <a:p>
            <a:pPr marL="457200" lvl="0" indent="-431800" algn="l" rtl="0">
              <a:spcBef>
                <a:spcPts val="0"/>
              </a:spcBef>
              <a:spcAft>
                <a:spcPts val="0"/>
              </a:spcAft>
              <a:buSzPts val="3200"/>
              <a:buChar char="➔"/>
            </a:pPr>
            <a:r>
              <a:rPr lang="en" dirty="0">
                <a:latin typeface="Calibri" panose="020F0502020204030204" pitchFamily="34" charset="0"/>
                <a:cs typeface="Calibri" panose="020F0502020204030204" pitchFamily="34" charset="0"/>
              </a:rPr>
              <a:t>Transfer to Scholar’s Portal</a:t>
            </a:r>
            <a:endParaRPr dirty="0">
              <a:latin typeface="Calibri" panose="020F0502020204030204" pitchFamily="34" charset="0"/>
              <a:cs typeface="Calibri" panose="020F0502020204030204" pitchFamily="34" charset="0"/>
            </a:endParaRPr>
          </a:p>
          <a:p>
            <a:pPr marL="457200" lvl="0" indent="-431800" algn="l" rtl="0">
              <a:spcBef>
                <a:spcPts val="0"/>
              </a:spcBef>
              <a:spcAft>
                <a:spcPts val="0"/>
              </a:spcAft>
              <a:buSzPts val="3200"/>
              <a:buChar char="➔"/>
            </a:pPr>
            <a:r>
              <a:rPr lang="en" dirty="0">
                <a:latin typeface="Calibri" panose="020F0502020204030204" pitchFamily="34" charset="0"/>
                <a:cs typeface="Calibri" panose="020F0502020204030204" pitchFamily="34" charset="0"/>
              </a:rPr>
              <a:t>Documentation of workflow</a:t>
            </a:r>
            <a:endParaRPr dirty="0">
              <a:latin typeface="Calibri" panose="020F0502020204030204" pitchFamily="34" charset="0"/>
              <a:cs typeface="Calibri" panose="020F0502020204030204" pitchFamily="34" charset="0"/>
            </a:endParaRPr>
          </a:p>
          <a:p>
            <a:pPr marL="0" lvl="0" indent="0" algn="l" rtl="0">
              <a:spcBef>
                <a:spcPts val="640"/>
              </a:spcBef>
              <a:spcAft>
                <a:spcPts val="0"/>
              </a:spcAft>
              <a:buClr>
                <a:schemeClr val="dk1"/>
              </a:buClr>
              <a:buSzPts val="1100"/>
              <a:buFont typeface="Arial"/>
              <a:buNone/>
            </a:pPr>
            <a:endParaRPr dirty="0">
              <a:latin typeface="Calibri" panose="020F0502020204030204" pitchFamily="34" charset="0"/>
              <a:cs typeface="Calibri" panose="020F0502020204030204" pitchFamily="34" charset="0"/>
            </a:endParaRPr>
          </a:p>
          <a:p>
            <a:pPr marL="0" lvl="0" indent="0" algn="l" rtl="0">
              <a:spcBef>
                <a:spcPts val="640"/>
              </a:spcBef>
              <a:spcAft>
                <a:spcPts val="0"/>
              </a:spcAft>
              <a:buNone/>
            </a:pPr>
            <a:endParaRPr dirty="0">
              <a:latin typeface="Calibri" panose="020F0502020204030204" pitchFamily="34" charset="0"/>
              <a:cs typeface="Calibri" panose="020F0502020204030204" pitchFamily="34" charset="0"/>
            </a:endParaRPr>
          </a:p>
        </p:txBody>
      </p:sp>
      <p:sp>
        <p:nvSpPr>
          <p:cNvPr id="130" name="Google Shape;130;p18"/>
          <p:cNvSpPr txBox="1">
            <a:spLocks noGrp="1"/>
          </p:cNvSpPr>
          <p:nvPr>
            <p:ph type="title"/>
          </p:nvPr>
        </p:nvSpPr>
        <p:spPr>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 dirty="0">
                <a:latin typeface="Calibri" panose="020F0502020204030204" pitchFamily="34" charset="0"/>
                <a:cs typeface="Calibri" panose="020F0502020204030204" pitchFamily="34" charset="0"/>
              </a:rPr>
              <a:t>Next steps</a:t>
            </a:r>
            <a:endParaRPr dirty="0">
              <a:latin typeface="Calibri" panose="020F0502020204030204" pitchFamily="34" charset="0"/>
              <a:cs typeface="Calibri" panose="020F050202020403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9"/>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r>
              <a:rPr lang="en" dirty="0">
                <a:latin typeface="Calibri" panose="020F0502020204030204" pitchFamily="34" charset="0"/>
                <a:cs typeface="Calibri" panose="020F0502020204030204" pitchFamily="34" charset="0"/>
              </a:rPr>
              <a:t>Thank you!</a:t>
            </a:r>
            <a:endParaRPr dirty="0">
              <a:latin typeface="Calibri" panose="020F0502020204030204" pitchFamily="34" charset="0"/>
              <a:cs typeface="Calibri" panose="020F050202020403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446593-7810-8248-BE77-7D7B3BB636B9}"/>
              </a:ext>
            </a:extLst>
          </p:cNvPr>
          <p:cNvSpPr>
            <a:spLocks noGrp="1"/>
          </p:cNvSpPr>
          <p:nvPr>
            <p:ph type="title"/>
          </p:nvPr>
        </p:nvSpPr>
        <p:spPr>
          <a:xfrm>
            <a:off x="381300" y="266885"/>
            <a:ext cx="8381400" cy="790800"/>
          </a:xfrm>
        </p:spPr>
        <p:txBody>
          <a:bodyPr/>
          <a:lstStyle/>
          <a:p>
            <a:r>
              <a:rPr lang="en-US" sz="4000" dirty="0"/>
              <a:t>Outline</a:t>
            </a:r>
          </a:p>
        </p:txBody>
      </p:sp>
      <p:sp>
        <p:nvSpPr>
          <p:cNvPr id="2" name="Text Placeholder 1">
            <a:extLst>
              <a:ext uri="{FF2B5EF4-FFF2-40B4-BE49-F238E27FC236}">
                <a16:creationId xmlns:a16="http://schemas.microsoft.com/office/drawing/2014/main" id="{53F66430-9670-B54D-A2F3-E39624A9CFDC}"/>
              </a:ext>
            </a:extLst>
          </p:cNvPr>
          <p:cNvSpPr>
            <a:spLocks noGrp="1"/>
          </p:cNvSpPr>
          <p:nvPr>
            <p:ph type="body" idx="4294967295"/>
          </p:nvPr>
        </p:nvSpPr>
        <p:spPr>
          <a:xfrm>
            <a:off x="257956" y="1422192"/>
            <a:ext cx="8628089" cy="3344681"/>
          </a:xfrm>
        </p:spPr>
        <p:txBody>
          <a:bodyPr/>
          <a:lstStyle/>
          <a:p>
            <a:pPr>
              <a:buFont typeface="Arial" panose="020B0604020202020204" pitchFamily="34" charset="0"/>
              <a:buChar char="•"/>
            </a:pPr>
            <a:r>
              <a:rPr lang="en-CA" sz="2400" dirty="0"/>
              <a:t>Importance of devising </a:t>
            </a:r>
            <a:r>
              <a:rPr lang="en-CA" sz="2400" dirty="0" err="1"/>
              <a:t>eScore</a:t>
            </a:r>
            <a:r>
              <a:rPr lang="en-CA" sz="2400" dirty="0"/>
              <a:t> acquisition models</a:t>
            </a:r>
          </a:p>
          <a:p>
            <a:pPr>
              <a:buFont typeface="Arial" panose="020B0604020202020204" pitchFamily="34" charset="0"/>
              <a:buChar char="•"/>
            </a:pPr>
            <a:r>
              <a:rPr lang="en-CA" sz="2400" dirty="0"/>
              <a:t>Logistics of the UTL-</a:t>
            </a:r>
            <a:r>
              <a:rPr lang="en-CA" sz="2400" dirty="0" err="1"/>
              <a:t>Plangere</a:t>
            </a:r>
            <a:r>
              <a:rPr lang="en-CA" sz="2400" dirty="0"/>
              <a:t> </a:t>
            </a:r>
            <a:r>
              <a:rPr lang="en-CA" sz="2400" dirty="0" err="1"/>
              <a:t>eScore</a:t>
            </a:r>
            <a:r>
              <a:rPr lang="en-CA" sz="2400" dirty="0"/>
              <a:t> project</a:t>
            </a:r>
          </a:p>
          <a:p>
            <a:pPr>
              <a:buFont typeface="Arial" panose="020B0604020202020204" pitchFamily="34" charset="0"/>
              <a:buChar char="•"/>
            </a:pPr>
            <a:endParaRPr lang="en-CA" sz="2400" dirty="0"/>
          </a:p>
          <a:p>
            <a:pPr>
              <a:buFont typeface="Arial" panose="020B0604020202020204" pitchFamily="34" charset="0"/>
              <a:buChar char="•"/>
            </a:pPr>
            <a:r>
              <a:rPr lang="en-CA" sz="2400" dirty="0"/>
              <a:t>Introducing </a:t>
            </a:r>
            <a:r>
              <a:rPr lang="en-CA" sz="2400" dirty="0" err="1"/>
              <a:t>Plangere</a:t>
            </a:r>
            <a:r>
              <a:rPr lang="en-CA" sz="2400" dirty="0"/>
              <a:t> Edition</a:t>
            </a:r>
          </a:p>
          <a:p>
            <a:pPr>
              <a:buFont typeface="Arial" panose="020B0604020202020204" pitchFamily="34" charset="0"/>
              <a:buChar char="•"/>
            </a:pPr>
            <a:r>
              <a:rPr lang="en-CA" sz="2400" dirty="0"/>
              <a:t>Vision behind the publication and sale of </a:t>
            </a:r>
            <a:r>
              <a:rPr lang="en-CA" sz="2400" dirty="0" err="1"/>
              <a:t>eScores</a:t>
            </a:r>
            <a:endParaRPr lang="en-CA" sz="2400" dirty="0"/>
          </a:p>
          <a:p>
            <a:pPr>
              <a:buFont typeface="Arial" panose="020B0604020202020204" pitchFamily="34" charset="0"/>
              <a:buChar char="•"/>
            </a:pPr>
            <a:endParaRPr lang="en-CA" sz="2400" dirty="0"/>
          </a:p>
          <a:p>
            <a:pPr>
              <a:buFont typeface="Arial" panose="020B0604020202020204" pitchFamily="34" charset="0"/>
              <a:buChar char="•"/>
            </a:pPr>
            <a:r>
              <a:rPr lang="en-CA" sz="2400" dirty="0"/>
              <a:t>Description of electronic scores without publisher metadata</a:t>
            </a:r>
          </a:p>
          <a:p>
            <a:pPr>
              <a:buFont typeface="Arial" panose="020B0604020202020204" pitchFamily="34" charset="0"/>
              <a:buChar char="•"/>
            </a:pPr>
            <a:endParaRPr lang="en-US" sz="2400" dirty="0"/>
          </a:p>
          <a:p>
            <a:pPr>
              <a:buFont typeface="Arial" panose="020B0604020202020204" pitchFamily="34" charset="0"/>
              <a:buChar char="•"/>
            </a:pPr>
            <a:endParaRPr lang="en-US" sz="2400" dirty="0"/>
          </a:p>
        </p:txBody>
      </p:sp>
    </p:spTree>
    <p:extLst>
      <p:ext uri="{BB962C8B-B14F-4D97-AF65-F5344CB8AC3E}">
        <p14:creationId xmlns:p14="http://schemas.microsoft.com/office/powerpoint/2010/main" val="1216120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6305F20-7DA8-9C46-83EB-E8D6A6C0C428}"/>
              </a:ext>
            </a:extLst>
          </p:cNvPr>
          <p:cNvSpPr txBox="1"/>
          <p:nvPr/>
        </p:nvSpPr>
        <p:spPr>
          <a:xfrm>
            <a:off x="959371" y="669098"/>
            <a:ext cx="7225259" cy="4185761"/>
          </a:xfrm>
          <a:prstGeom prst="rect">
            <a:avLst/>
          </a:prstGeom>
          <a:noFill/>
        </p:spPr>
        <p:txBody>
          <a:bodyPr wrap="square" rtlCol="0">
            <a:spAutoFit/>
          </a:bodyPr>
          <a:lstStyle/>
          <a:p>
            <a:r>
              <a:rPr lang="en-CA" sz="2800" dirty="0"/>
              <a:t>“We need new routines--appropriate to the material and the moment--to identify, select, acquire, and process the work of a growing cohort of composers who embrace this mode of production and dissemination.”</a:t>
            </a:r>
          </a:p>
          <a:p>
            <a:endParaRPr lang="en-CA" sz="2800" dirty="0"/>
          </a:p>
          <a:p>
            <a:endParaRPr lang="en-CA" sz="2800" dirty="0"/>
          </a:p>
          <a:p>
            <a:r>
              <a:rPr lang="en-CA" dirty="0"/>
              <a:t>Underwood, K. (2016). Scores, libraries, and web-based, self-publishing composers. </a:t>
            </a:r>
            <a:r>
              <a:rPr lang="en-CA" i="1" dirty="0"/>
              <a:t>Notes</a:t>
            </a:r>
            <a:r>
              <a:rPr lang="en-CA" dirty="0"/>
              <a:t>, </a:t>
            </a:r>
            <a:r>
              <a:rPr lang="en-CA" i="1" dirty="0"/>
              <a:t>73</a:t>
            </a:r>
            <a:r>
              <a:rPr lang="en-CA" dirty="0"/>
              <a:t>(2), 205+. Retrieved from http://</a:t>
            </a:r>
            <a:r>
              <a:rPr lang="en-CA" dirty="0" err="1"/>
              <a:t>link.galegroup.com.myaccess.library.utoronto.ca</a:t>
            </a:r>
            <a:r>
              <a:rPr lang="en-CA" dirty="0"/>
              <a:t>/apps/doc/A472473212/</a:t>
            </a:r>
            <a:r>
              <a:rPr lang="en-CA" dirty="0" err="1"/>
              <a:t>AONE?u</a:t>
            </a:r>
            <a:r>
              <a:rPr lang="en-CA" dirty="0"/>
              <a:t>=</a:t>
            </a:r>
            <a:r>
              <a:rPr lang="en-CA" dirty="0" err="1"/>
              <a:t>utoronto_main&amp;sid</a:t>
            </a:r>
            <a:r>
              <a:rPr lang="en-CA" dirty="0"/>
              <a:t>=</a:t>
            </a:r>
            <a:r>
              <a:rPr lang="en-CA" dirty="0" err="1"/>
              <a:t>AONE&amp;xid</a:t>
            </a:r>
            <a:r>
              <a:rPr lang="en-CA" dirty="0"/>
              <a:t>=d945987e</a:t>
            </a:r>
            <a:endParaRPr lang="en-CA" sz="2800" dirty="0"/>
          </a:p>
          <a:p>
            <a:endParaRPr lang="en-US" dirty="0"/>
          </a:p>
        </p:txBody>
      </p:sp>
    </p:spTree>
    <p:extLst>
      <p:ext uri="{BB962C8B-B14F-4D97-AF65-F5344CB8AC3E}">
        <p14:creationId xmlns:p14="http://schemas.microsoft.com/office/powerpoint/2010/main" val="23163758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D3152FD-5FA8-AA49-9CD2-BEA87A8E1E9C}"/>
              </a:ext>
            </a:extLst>
          </p:cNvPr>
          <p:cNvPicPr>
            <a:picLocks noChangeAspect="1"/>
          </p:cNvPicPr>
          <p:nvPr/>
        </p:nvPicPr>
        <p:blipFill>
          <a:blip r:embed="rId3"/>
          <a:stretch>
            <a:fillRect/>
          </a:stretch>
        </p:blipFill>
        <p:spPr>
          <a:xfrm>
            <a:off x="5454315" y="2740019"/>
            <a:ext cx="3292971" cy="1810877"/>
          </a:xfrm>
          <a:prstGeom prst="rect">
            <a:avLst/>
          </a:prstGeom>
        </p:spPr>
      </p:pic>
      <p:pic>
        <p:nvPicPr>
          <p:cNvPr id="6" name="Picture 5">
            <a:extLst>
              <a:ext uri="{FF2B5EF4-FFF2-40B4-BE49-F238E27FC236}">
                <a16:creationId xmlns:a16="http://schemas.microsoft.com/office/drawing/2014/main" id="{6FBBA376-864D-3043-9283-14BB5AAA5248}"/>
              </a:ext>
            </a:extLst>
          </p:cNvPr>
          <p:cNvPicPr>
            <a:picLocks noChangeAspect="1"/>
          </p:cNvPicPr>
          <p:nvPr/>
        </p:nvPicPr>
        <p:blipFill>
          <a:blip r:embed="rId4"/>
          <a:stretch>
            <a:fillRect/>
          </a:stretch>
        </p:blipFill>
        <p:spPr>
          <a:xfrm>
            <a:off x="423111" y="467450"/>
            <a:ext cx="4767012" cy="3178008"/>
          </a:xfrm>
          <a:prstGeom prst="rect">
            <a:avLst/>
          </a:prstGeom>
        </p:spPr>
      </p:pic>
    </p:spTree>
    <p:extLst>
      <p:ext uri="{BB962C8B-B14F-4D97-AF65-F5344CB8AC3E}">
        <p14:creationId xmlns:p14="http://schemas.microsoft.com/office/powerpoint/2010/main" val="11611604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74F9DBB-633E-D34B-BC35-DE6795C59D7E}"/>
              </a:ext>
            </a:extLst>
          </p:cNvPr>
          <p:cNvPicPr>
            <a:picLocks noChangeAspect="1"/>
          </p:cNvPicPr>
          <p:nvPr/>
        </p:nvPicPr>
        <p:blipFill>
          <a:blip r:embed="rId3"/>
          <a:stretch>
            <a:fillRect/>
          </a:stretch>
        </p:blipFill>
        <p:spPr>
          <a:xfrm>
            <a:off x="0" y="484865"/>
            <a:ext cx="9144000" cy="4173769"/>
          </a:xfrm>
          <a:prstGeom prst="rect">
            <a:avLst/>
          </a:prstGeom>
        </p:spPr>
      </p:pic>
    </p:spTree>
    <p:extLst>
      <p:ext uri="{BB962C8B-B14F-4D97-AF65-F5344CB8AC3E}">
        <p14:creationId xmlns:p14="http://schemas.microsoft.com/office/powerpoint/2010/main" val="2151681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511C028-8844-2542-AB67-2B2EDCD8703E}"/>
              </a:ext>
            </a:extLst>
          </p:cNvPr>
          <p:cNvPicPr>
            <a:picLocks noChangeAspect="1"/>
          </p:cNvPicPr>
          <p:nvPr/>
        </p:nvPicPr>
        <p:blipFill>
          <a:blip r:embed="rId2"/>
          <a:stretch>
            <a:fillRect/>
          </a:stretch>
        </p:blipFill>
        <p:spPr>
          <a:xfrm>
            <a:off x="0" y="112054"/>
            <a:ext cx="9144000" cy="4919392"/>
          </a:xfrm>
          <a:prstGeom prst="rect">
            <a:avLst/>
          </a:prstGeom>
        </p:spPr>
      </p:pic>
    </p:spTree>
    <p:extLst>
      <p:ext uri="{BB962C8B-B14F-4D97-AF65-F5344CB8AC3E}">
        <p14:creationId xmlns:p14="http://schemas.microsoft.com/office/powerpoint/2010/main" val="32179951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C80F012-181D-B84A-807D-9217636D4E5E}"/>
              </a:ext>
            </a:extLst>
          </p:cNvPr>
          <p:cNvPicPr>
            <a:picLocks noChangeAspect="1"/>
          </p:cNvPicPr>
          <p:nvPr/>
        </p:nvPicPr>
        <p:blipFill>
          <a:blip r:embed="rId2"/>
          <a:stretch>
            <a:fillRect/>
          </a:stretch>
        </p:blipFill>
        <p:spPr>
          <a:xfrm>
            <a:off x="136229" y="0"/>
            <a:ext cx="8871541" cy="5143500"/>
          </a:xfrm>
          <a:prstGeom prst="rect">
            <a:avLst/>
          </a:prstGeom>
        </p:spPr>
      </p:pic>
    </p:spTree>
    <p:extLst>
      <p:ext uri="{BB962C8B-B14F-4D97-AF65-F5344CB8AC3E}">
        <p14:creationId xmlns:p14="http://schemas.microsoft.com/office/powerpoint/2010/main" val="36455001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6069107-D006-4740-94CD-C751CD2AA60B}"/>
              </a:ext>
            </a:extLst>
          </p:cNvPr>
          <p:cNvPicPr>
            <a:picLocks noChangeAspect="1"/>
          </p:cNvPicPr>
          <p:nvPr/>
        </p:nvPicPr>
        <p:blipFill>
          <a:blip r:embed="rId3"/>
          <a:stretch>
            <a:fillRect/>
          </a:stretch>
        </p:blipFill>
        <p:spPr>
          <a:xfrm>
            <a:off x="0" y="0"/>
            <a:ext cx="9143999" cy="5143500"/>
          </a:xfrm>
          <a:prstGeom prst="rect">
            <a:avLst/>
          </a:prstGeom>
        </p:spPr>
      </p:pic>
    </p:spTree>
    <p:extLst>
      <p:ext uri="{BB962C8B-B14F-4D97-AF65-F5344CB8AC3E}">
        <p14:creationId xmlns:p14="http://schemas.microsoft.com/office/powerpoint/2010/main" val="38283227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D3152FD-5FA8-AA49-9CD2-BEA87A8E1E9C}"/>
              </a:ext>
            </a:extLst>
          </p:cNvPr>
          <p:cNvPicPr>
            <a:picLocks noChangeAspect="1"/>
          </p:cNvPicPr>
          <p:nvPr/>
        </p:nvPicPr>
        <p:blipFill>
          <a:blip r:embed="rId2"/>
          <a:stretch>
            <a:fillRect/>
          </a:stretch>
        </p:blipFill>
        <p:spPr>
          <a:xfrm>
            <a:off x="1776334" y="1034352"/>
            <a:ext cx="5591332" cy="3074796"/>
          </a:xfrm>
          <a:prstGeom prst="rect">
            <a:avLst/>
          </a:prstGeom>
        </p:spPr>
      </p:pic>
    </p:spTree>
    <p:extLst>
      <p:ext uri="{BB962C8B-B14F-4D97-AF65-F5344CB8AC3E}">
        <p14:creationId xmlns:p14="http://schemas.microsoft.com/office/powerpoint/2010/main" val="273859885"/>
      </p:ext>
    </p:extLst>
  </p:cSld>
  <p:clrMapOvr>
    <a:masterClrMapping/>
  </p:clrMapOvr>
</p:sld>
</file>

<file path=ppt/theme/theme1.xml><?xml version="1.0" encoding="utf-8"?>
<a:theme xmlns:a="http://schemas.openxmlformats.org/drawingml/2006/main" name="Gri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2036</TotalTime>
  <Words>2120</Words>
  <Application>Microsoft Macintosh PowerPoint</Application>
  <PresentationFormat>On-screen Show (16:9)</PresentationFormat>
  <Paragraphs>98</Paragraphs>
  <Slides>15</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Noto Sans Symbols</vt:lpstr>
      <vt:lpstr>Calibri</vt:lpstr>
      <vt:lpstr>Arial</vt:lpstr>
      <vt:lpstr>Source Sans Pro</vt:lpstr>
      <vt:lpstr>Grid</vt:lpstr>
      <vt:lpstr>Acquisition, Access to, and Preservation of eScores:  A new model for the Library-Music Publisher Collaborations</vt:lpstr>
      <vt:lpstr>Outline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Metadata for eScores</vt:lpstr>
      <vt:lpstr>Changes</vt:lpstr>
      <vt:lpstr>300</vt:lpstr>
      <vt:lpstr>3xx</vt:lpstr>
      <vt:lpstr>Next steps</vt:lpstr>
      <vt:lpstr>Thank you!</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Acquisition, Access, and Preservation of eScores: A new model for the Library-Music Publisher Collaborations</dc:title>
  <cp:lastModifiedBy>Houman Behzadi</cp:lastModifiedBy>
  <cp:revision>37</cp:revision>
  <dcterms:modified xsi:type="dcterms:W3CDTF">2019-01-09T17:51:59Z</dcterms:modified>
</cp:coreProperties>
</file>